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7" r:id="rId2"/>
    <p:sldId id="256" r:id="rId3"/>
    <p:sldId id="258" r:id="rId4"/>
    <p:sldId id="260" r:id="rId5"/>
    <p:sldId id="261" r:id="rId6"/>
    <p:sldId id="262" r:id="rId7"/>
    <p:sldId id="259" r:id="rId8"/>
    <p:sldId id="274" r:id="rId9"/>
    <p:sldId id="263" r:id="rId10"/>
    <p:sldId id="264" r:id="rId11"/>
    <p:sldId id="265" r:id="rId12"/>
    <p:sldId id="267" r:id="rId13"/>
    <p:sldId id="275" r:id="rId14"/>
    <p:sldId id="266" r:id="rId15"/>
    <p:sldId id="268" r:id="rId16"/>
    <p:sldId id="269" r:id="rId17"/>
    <p:sldId id="270" r:id="rId18"/>
    <p:sldId id="271" r:id="rId19"/>
    <p:sldId id="272" r:id="rId20"/>
    <p:sldId id="273"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7" autoAdjust="0"/>
    <p:restoredTop sz="94660"/>
  </p:normalViewPr>
  <p:slideViewPr>
    <p:cSldViewPr snapToGrid="0">
      <p:cViewPr varScale="1">
        <p:scale>
          <a:sx n="124" d="100"/>
          <a:sy n="124" d="100"/>
        </p:scale>
        <p:origin x="520" y="1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1/27/23</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s-ES"/>
              <a:t>Haga clic en el icono para agregar una imagen</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1/27/23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1/27/23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1/27/23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1/27/23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s-ES"/>
              <a:t>Haga clic para modificar el estilo de título del patrón</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48A87A34-81AB-432B-8DAE-1953F412C126}" type="datetimeFigureOut">
              <a:rPr lang="en-US" dirty="0"/>
              <a:t>1/27/23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s-ES"/>
              <a:t>Haga clic para modificar el estilo de título del patrón</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a:t>Haga clic en el icono para agregar una imagen</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a:t>Haga clic en el icono para agregar una imagen</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a:t>Haga clic en el icono para agregar una imagen</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48A87A34-81AB-432B-8DAE-1953F412C126}" type="datetimeFigureOut">
              <a:rPr lang="en-US" dirty="0"/>
              <a:t>1/27/23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8A87A34-81AB-432B-8DAE-1953F412C126}" type="datetimeFigureOut">
              <a:rPr lang="en-US" dirty="0"/>
              <a:t>1/27/23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1/27/23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141410" y="3073397"/>
            <a:ext cx="4878391" cy="271780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2200" y="3073397"/>
            <a:ext cx="4875210" cy="271780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1/27/23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1/27/23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1/27/23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1/27/23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1/27/23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1/27/23</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705E34FB-F15B-4B97-A591-8EE92E5FAEB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p:nvSpPr>
          <p:cNvPr id="9" name="Round Diagonal Corner Rectangle 6">
            <a:extLst>
              <a:ext uri="{FF2B5EF4-FFF2-40B4-BE49-F238E27FC236}">
                <a16:creationId xmlns:a16="http://schemas.microsoft.com/office/drawing/2014/main" id="{1E43660D-412A-41EF-9745-E92C0AC604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0544" y="808057"/>
            <a:ext cx="10227733" cy="5234394"/>
          </a:xfrm>
          <a:prstGeom prst="round2DiagRect">
            <a:avLst>
              <a:gd name="adj1" fmla="val 6185"/>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descr="Interfaz de usuario gráfica&#10;&#10;Descripción generada automáticamente">
            <a:extLst>
              <a:ext uri="{FF2B5EF4-FFF2-40B4-BE49-F238E27FC236}">
                <a16:creationId xmlns:a16="http://schemas.microsoft.com/office/drawing/2014/main" id="{2CAB3324-AA0B-0C7F-8348-99CDD7CDD769}"/>
              </a:ext>
            </a:extLst>
          </p:cNvPr>
          <p:cNvPicPr>
            <a:picLocks noChangeAspect="1"/>
          </p:cNvPicPr>
          <p:nvPr/>
        </p:nvPicPr>
        <p:blipFill rotWithShape="1">
          <a:blip r:embed="rId4"/>
          <a:srcRect t="4716" r="1" b="244"/>
          <a:stretch/>
        </p:blipFill>
        <p:spPr>
          <a:xfrm>
            <a:off x="1302277" y="1136605"/>
            <a:ext cx="9584265" cy="4577297"/>
          </a:xfrm>
          <a:prstGeom prst="rect">
            <a:avLst/>
          </a:prstGeom>
        </p:spPr>
      </p:pic>
      <p:sp>
        <p:nvSpPr>
          <p:cNvPr id="3" name="CuadroTexto 2">
            <a:extLst>
              <a:ext uri="{FF2B5EF4-FFF2-40B4-BE49-F238E27FC236}">
                <a16:creationId xmlns:a16="http://schemas.microsoft.com/office/drawing/2014/main" id="{A2E785E7-BFA3-6D8F-F8B6-094BA3B7C92D}"/>
              </a:ext>
            </a:extLst>
          </p:cNvPr>
          <p:cNvSpPr txBox="1"/>
          <p:nvPr/>
        </p:nvSpPr>
        <p:spPr>
          <a:xfrm>
            <a:off x="2486525" y="80863"/>
            <a:ext cx="7477595" cy="646331"/>
          </a:xfrm>
          <a:prstGeom prst="rect">
            <a:avLst/>
          </a:prstGeom>
          <a:noFill/>
        </p:spPr>
        <p:txBody>
          <a:bodyPr wrap="square" rtlCol="0">
            <a:spAutoFit/>
          </a:bodyPr>
          <a:lstStyle/>
          <a:p>
            <a:pPr algn="ctr"/>
            <a:r>
              <a:rPr lang="es-ES" b="1" i="0" dirty="0">
                <a:effectLst/>
                <a:latin typeface="Tahoma" panose="020B0604030504040204" pitchFamily="34" charset="0"/>
              </a:rPr>
              <a:t>CAPÍTULO CUARTO</a:t>
            </a:r>
            <a:br>
              <a:rPr lang="es-ES" b="1" i="0" dirty="0">
                <a:effectLst/>
                <a:latin typeface="Tahoma" panose="020B0604030504040204" pitchFamily="34" charset="0"/>
              </a:rPr>
            </a:br>
            <a:r>
              <a:rPr lang="es-ES" b="1" i="0" dirty="0">
                <a:effectLst/>
                <a:latin typeface="Tahoma" panose="020B0604030504040204" pitchFamily="34" charset="0"/>
              </a:rPr>
              <a:t>ALGUNAS NOTAS DE LA SANTIDAD EN EL MUNDO ACTUAL</a:t>
            </a:r>
            <a:endParaRPr lang="es-MX" dirty="0"/>
          </a:p>
        </p:txBody>
      </p:sp>
    </p:spTree>
    <p:extLst>
      <p:ext uri="{BB962C8B-B14F-4D97-AF65-F5344CB8AC3E}">
        <p14:creationId xmlns:p14="http://schemas.microsoft.com/office/powerpoint/2010/main" val="1771359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5EBBD2B-8CA1-9245-458D-EE0057E5DA60}"/>
              </a:ext>
            </a:extLst>
          </p:cNvPr>
          <p:cNvSpPr txBox="1"/>
          <p:nvPr/>
        </p:nvSpPr>
        <p:spPr>
          <a:xfrm>
            <a:off x="1195137" y="176463"/>
            <a:ext cx="9488905" cy="1015663"/>
          </a:xfrm>
          <a:prstGeom prst="rect">
            <a:avLst/>
          </a:prstGeom>
          <a:noFill/>
        </p:spPr>
        <p:txBody>
          <a:bodyPr wrap="square" rtlCol="0">
            <a:spAutoFit/>
          </a:bodyPr>
          <a:lstStyle/>
          <a:p>
            <a:pPr algn="just"/>
            <a:r>
              <a:rPr lang="es-ES" sz="2000" b="0" i="0" dirty="0">
                <a:solidFill>
                  <a:schemeClr val="tx2">
                    <a:lumMod val="40000"/>
                    <a:lumOff val="60000"/>
                  </a:schemeClr>
                </a:solidFill>
                <a:effectLst/>
                <a:latin typeface="Tahoma" panose="020B0604030504040204" pitchFamily="34" charset="0"/>
                <a:ea typeface="Tahoma" panose="020B0604030504040204" pitchFamily="34" charset="0"/>
                <a:cs typeface="Tahoma" panose="020B0604030504040204" pitchFamily="34" charset="0"/>
              </a:rPr>
              <a:t>No nos hace bien mirar desde arriba, colocarnos en el lugar de jueces sin piedad, considerar a los otros como indignos y pretender dar lecciones permanentemente. Esa es una sutil forma de violencia.</a:t>
            </a:r>
          </a:p>
        </p:txBody>
      </p:sp>
      <p:sp>
        <p:nvSpPr>
          <p:cNvPr id="4" name="CuadroTexto 3">
            <a:extLst>
              <a:ext uri="{FF2B5EF4-FFF2-40B4-BE49-F238E27FC236}">
                <a16:creationId xmlns:a16="http://schemas.microsoft.com/office/drawing/2014/main" id="{4E59F1A5-3365-0D5E-0918-C3F64B56BA19}"/>
              </a:ext>
            </a:extLst>
          </p:cNvPr>
          <p:cNvSpPr txBox="1"/>
          <p:nvPr/>
        </p:nvSpPr>
        <p:spPr>
          <a:xfrm>
            <a:off x="1195137" y="1435769"/>
            <a:ext cx="4070684" cy="4708981"/>
          </a:xfrm>
          <a:prstGeom prst="rect">
            <a:avLst/>
          </a:prstGeom>
          <a:noFill/>
        </p:spPr>
        <p:txBody>
          <a:bodyPr wrap="square" rtlCol="0">
            <a:spAutoFit/>
          </a:bodyPr>
          <a:lstStyle/>
          <a:p>
            <a:r>
              <a:rPr lang="es-ES" sz="2000" b="0" i="0" dirty="0">
                <a:solidFill>
                  <a:schemeClr val="tx2">
                    <a:lumMod val="40000"/>
                    <a:lumOff val="60000"/>
                  </a:schemeClr>
                </a:solidFill>
                <a:effectLst/>
                <a:latin typeface="Tahoma" panose="020B0604030504040204" pitchFamily="34" charset="0"/>
                <a:ea typeface="Tahoma" panose="020B0604030504040204" pitchFamily="34" charset="0"/>
                <a:cs typeface="Tahoma" panose="020B0604030504040204" pitchFamily="34" charset="0"/>
              </a:rPr>
              <a:t>San Juan de la Cruz proponía: </a:t>
            </a:r>
          </a:p>
          <a:p>
            <a:endParaRPr lang="es-ES" sz="2000" b="0" i="0" dirty="0">
              <a:solidFill>
                <a:schemeClr val="tx2">
                  <a:lumMod val="40000"/>
                  <a:lumOff val="60000"/>
                </a:schemeClr>
              </a:solidFill>
              <a:effectLst/>
              <a:latin typeface="Tahoma" panose="020B0604030504040204" pitchFamily="34" charset="0"/>
              <a:ea typeface="Tahoma" panose="020B0604030504040204" pitchFamily="34" charset="0"/>
              <a:cs typeface="Tahoma" panose="020B0604030504040204" pitchFamily="34" charset="0"/>
            </a:endParaRPr>
          </a:p>
          <a:p>
            <a:pPr algn="just"/>
            <a:r>
              <a:rPr lang="es-ES" b="0" i="0" dirty="0">
                <a:solidFill>
                  <a:schemeClr val="tx2">
                    <a:lumMod val="40000"/>
                    <a:lumOff val="60000"/>
                  </a:schemeClr>
                </a:solidFill>
                <a:effectLst/>
                <a:latin typeface="Tahoma" panose="020B0604030504040204" pitchFamily="34" charset="0"/>
                <a:ea typeface="Tahoma" panose="020B0604030504040204" pitchFamily="34" charset="0"/>
                <a:cs typeface="Tahoma" panose="020B0604030504040204" pitchFamily="34" charset="0"/>
              </a:rPr>
              <a:t> </a:t>
            </a:r>
            <a:r>
              <a:rPr lang="es-ES" sz="2000" b="0" i="1" dirty="0">
                <a:solidFill>
                  <a:schemeClr val="tx2">
                    <a:lumMod val="40000"/>
                    <a:lumOff val="60000"/>
                  </a:schemeClr>
                </a:solidFill>
                <a:effectLst/>
                <a:latin typeface="Tahoma" panose="020B0604030504040204" pitchFamily="34" charset="0"/>
                <a:ea typeface="Tahoma" panose="020B0604030504040204" pitchFamily="34" charset="0"/>
                <a:cs typeface="Tahoma" panose="020B0604030504040204" pitchFamily="34" charset="0"/>
              </a:rPr>
              <a:t>«Gozándote del bien de los otros como de ti mismo, y queriendo que los pongan a ellos delante de ti en todas las cosas, y esto con verdadero corazón. De esta manera vencerás el mal con el bien y echarás lejos al demonio y traerás alegría de corazón. Procura ejercitarlo más con los que menos te caen en gracia. Y sabe que si no ejercitas esto, no llegarás a la verdadera caridad ni aprovecharás en ella».</a:t>
            </a:r>
            <a:endParaRPr lang="es-MX" sz="2000" i="1" dirty="0">
              <a:solidFill>
                <a:schemeClr val="tx2">
                  <a:lumMod val="40000"/>
                  <a:lumOff val="6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5" name="Imagen 4">
            <a:extLst>
              <a:ext uri="{FF2B5EF4-FFF2-40B4-BE49-F238E27FC236}">
                <a16:creationId xmlns:a16="http://schemas.microsoft.com/office/drawing/2014/main" id="{EB9F5824-7F81-A1D7-3041-74806B3F46A7}"/>
              </a:ext>
            </a:extLst>
          </p:cNvPr>
          <p:cNvPicPr>
            <a:picLocks noChangeAspect="1"/>
          </p:cNvPicPr>
          <p:nvPr/>
        </p:nvPicPr>
        <p:blipFill>
          <a:blip r:embed="rId2"/>
          <a:stretch>
            <a:fillRect/>
          </a:stretch>
        </p:blipFill>
        <p:spPr>
          <a:xfrm>
            <a:off x="6186394" y="1632625"/>
            <a:ext cx="4186990" cy="27804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CuadroTexto 5">
            <a:extLst>
              <a:ext uri="{FF2B5EF4-FFF2-40B4-BE49-F238E27FC236}">
                <a16:creationId xmlns:a16="http://schemas.microsoft.com/office/drawing/2014/main" id="{9DF9E0F1-90E0-7B49-8260-4C2D0AB5E616}"/>
              </a:ext>
            </a:extLst>
          </p:cNvPr>
          <p:cNvSpPr txBox="1"/>
          <p:nvPr/>
        </p:nvSpPr>
        <p:spPr>
          <a:xfrm>
            <a:off x="5939589" y="4853548"/>
            <a:ext cx="4965031" cy="1015663"/>
          </a:xfrm>
          <a:prstGeom prst="rect">
            <a:avLst/>
          </a:prstGeom>
          <a:noFill/>
        </p:spPr>
        <p:txBody>
          <a:bodyPr wrap="square" rtlCol="0">
            <a:spAutoFit/>
          </a:bodyPr>
          <a:lstStyle/>
          <a:p>
            <a:r>
              <a:rPr lang="es-ES" sz="2000" b="0" i="0" dirty="0">
                <a:solidFill>
                  <a:schemeClr val="tx2">
                    <a:lumMod val="40000"/>
                    <a:lumOff val="60000"/>
                  </a:schemeClr>
                </a:solidFill>
                <a:effectLst/>
                <a:latin typeface="Tahoma" panose="020B0604030504040204" pitchFamily="34" charset="0"/>
                <a:ea typeface="Tahoma" panose="020B0604030504040204" pitchFamily="34" charset="0"/>
                <a:cs typeface="Tahoma" panose="020B0604030504040204" pitchFamily="34" charset="0"/>
              </a:rPr>
              <a:t>S</a:t>
            </a:r>
            <a:r>
              <a:rPr lang="es-ES" sz="2000" b="0" i="1" dirty="0">
                <a:solidFill>
                  <a:schemeClr val="tx2">
                    <a:lumMod val="40000"/>
                    <a:lumOff val="60000"/>
                  </a:schemeClr>
                </a:solidFill>
                <a:effectLst/>
                <a:latin typeface="Tahoma" panose="020B0604030504040204" pitchFamily="34" charset="0"/>
                <a:ea typeface="Tahoma" panose="020B0604030504040204" pitchFamily="34" charset="0"/>
                <a:cs typeface="Tahoma" panose="020B0604030504040204" pitchFamily="34" charset="0"/>
              </a:rPr>
              <a:t>eñor , que me alegre con el bien de los otros; que nunca considere a los otros como indignos.</a:t>
            </a:r>
            <a:endParaRPr lang="es-MX" sz="2000" dirty="0">
              <a:solidFill>
                <a:schemeClr val="tx2">
                  <a:lumMod val="40000"/>
                  <a:lumOff val="6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8610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par>
                                <p:cTn id="17" presetID="53" presetClass="entr" presetSubtype="16"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ircle(in)">
                                      <p:cBhvr>
                                        <p:cTn id="2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7C40DAB-C666-27EA-B653-A0D89BE7FF84}"/>
              </a:ext>
            </a:extLst>
          </p:cNvPr>
          <p:cNvSpPr txBox="1"/>
          <p:nvPr/>
        </p:nvSpPr>
        <p:spPr>
          <a:xfrm>
            <a:off x="1278861" y="502267"/>
            <a:ext cx="5181600" cy="1754326"/>
          </a:xfrm>
          <a:prstGeom prst="rect">
            <a:avLst/>
          </a:prstGeom>
          <a:noFill/>
        </p:spPr>
        <p:txBody>
          <a:bodyPr wrap="square" rtlCol="0">
            <a:spAutoFit/>
          </a:bodyPr>
          <a:lstStyle/>
          <a:p>
            <a:pPr algn="just"/>
            <a:r>
              <a:rPr lang="es-ES" b="0" i="0" dirty="0">
                <a:solidFill>
                  <a:schemeClr val="tx2">
                    <a:lumMod val="40000"/>
                    <a:lumOff val="60000"/>
                  </a:schemeClr>
                </a:solidFill>
                <a:effectLst/>
                <a:latin typeface="Tahoma" panose="020B0604030504040204" pitchFamily="34" charset="0"/>
                <a:ea typeface="Tahoma" panose="020B0604030504040204" pitchFamily="34" charset="0"/>
                <a:cs typeface="Tahoma" panose="020B0604030504040204" pitchFamily="34" charset="0"/>
              </a:rPr>
              <a:t>La humildad solamente puede arraigarse en el corazón a través de las humillaciones. Sin ellas no hay humildad ni santidad. Si tú no eres capaz de soportar y ofrecer algunas humillaciones no eres humilde y no estás en el camino de la santidad. </a:t>
            </a:r>
            <a:endParaRPr lang="es-MX" dirty="0">
              <a:solidFill>
                <a:schemeClr val="tx2">
                  <a:lumMod val="40000"/>
                  <a:lumOff val="6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 name="CuadroTexto 2">
            <a:extLst>
              <a:ext uri="{FF2B5EF4-FFF2-40B4-BE49-F238E27FC236}">
                <a16:creationId xmlns:a16="http://schemas.microsoft.com/office/drawing/2014/main" id="{FD51CAA2-FB2A-09FC-34DC-E307448B7E14}"/>
              </a:ext>
            </a:extLst>
          </p:cNvPr>
          <p:cNvSpPr txBox="1"/>
          <p:nvPr/>
        </p:nvSpPr>
        <p:spPr>
          <a:xfrm>
            <a:off x="5682420" y="2256593"/>
            <a:ext cx="5446294" cy="2862322"/>
          </a:xfrm>
          <a:prstGeom prst="rect">
            <a:avLst/>
          </a:prstGeom>
          <a:noFill/>
        </p:spPr>
        <p:txBody>
          <a:bodyPr wrap="square" rtlCol="0">
            <a:spAutoFit/>
          </a:bodyPr>
          <a:lstStyle/>
          <a:p>
            <a:pPr algn="just"/>
            <a:r>
              <a:rPr lang="es-ES" b="0" i="0" dirty="0">
                <a:solidFill>
                  <a:schemeClr val="tx2">
                    <a:lumMod val="40000"/>
                    <a:lumOff val="60000"/>
                  </a:schemeClr>
                </a:solidFill>
                <a:effectLst/>
                <a:latin typeface="Tahoma" panose="020B0604030504040204" pitchFamily="34" charset="0"/>
                <a:ea typeface="Tahoma" panose="020B0604030504040204" pitchFamily="34" charset="0"/>
                <a:cs typeface="Tahoma" panose="020B0604030504040204" pitchFamily="34" charset="0"/>
              </a:rPr>
              <a:t>La santidad que Dios regala a su Iglesia viene a través de la humillación de su Hijo, ése es el camino. La humillación te lleva a asemejarte a Jesús, es parte ineludible de la imitación de Jesucristo: «Cristo padeció por vosotros, dejándoos un ejemplo para que sigáis sus huellas» (1 P 2,21). Él a su vez expresa la humildad del Padre, que se humilla para caminar con su pueblo, que soporta sus infidelidades y murmuraciones (cf. Ex 34,6-9; Sb 11,23-12,2; </a:t>
            </a:r>
            <a:r>
              <a:rPr lang="es-ES" b="0" i="0" dirty="0" err="1">
                <a:solidFill>
                  <a:schemeClr val="tx2">
                    <a:lumMod val="40000"/>
                    <a:lumOff val="60000"/>
                  </a:schemeClr>
                </a:solidFill>
                <a:effectLst/>
                <a:latin typeface="Tahoma" panose="020B0604030504040204" pitchFamily="34" charset="0"/>
                <a:ea typeface="Tahoma" panose="020B0604030504040204" pitchFamily="34" charset="0"/>
                <a:cs typeface="Tahoma" panose="020B0604030504040204" pitchFamily="34" charset="0"/>
              </a:rPr>
              <a:t>Lc</a:t>
            </a:r>
            <a:r>
              <a:rPr lang="es-ES" b="0" i="0" dirty="0">
                <a:solidFill>
                  <a:schemeClr val="tx2">
                    <a:lumMod val="40000"/>
                    <a:lumOff val="60000"/>
                  </a:schemeClr>
                </a:solidFill>
                <a:effectLst/>
                <a:latin typeface="Tahoma" panose="020B0604030504040204" pitchFamily="34" charset="0"/>
                <a:ea typeface="Tahoma" panose="020B0604030504040204" pitchFamily="34" charset="0"/>
                <a:cs typeface="Tahoma" panose="020B0604030504040204" pitchFamily="34" charset="0"/>
              </a:rPr>
              <a:t> 6,36). </a:t>
            </a:r>
            <a:endParaRPr lang="es-MX" dirty="0">
              <a:solidFill>
                <a:schemeClr val="tx2">
                  <a:lumMod val="40000"/>
                  <a:lumOff val="6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 name="CuadroTexto 3">
            <a:extLst>
              <a:ext uri="{FF2B5EF4-FFF2-40B4-BE49-F238E27FC236}">
                <a16:creationId xmlns:a16="http://schemas.microsoft.com/office/drawing/2014/main" id="{87267825-1D36-88D0-FF85-96A8D27B7CD7}"/>
              </a:ext>
            </a:extLst>
          </p:cNvPr>
          <p:cNvSpPr txBox="1"/>
          <p:nvPr/>
        </p:nvSpPr>
        <p:spPr>
          <a:xfrm>
            <a:off x="1371600" y="5459768"/>
            <a:ext cx="9448800" cy="646331"/>
          </a:xfrm>
          <a:prstGeom prst="rect">
            <a:avLst/>
          </a:prstGeom>
          <a:noFill/>
        </p:spPr>
        <p:txBody>
          <a:bodyPr wrap="square" rtlCol="0">
            <a:spAutoFit/>
          </a:bodyPr>
          <a:lstStyle/>
          <a:p>
            <a:r>
              <a:rPr lang="es-ES" b="0" i="0" dirty="0">
                <a:solidFill>
                  <a:schemeClr val="tx2">
                    <a:lumMod val="40000"/>
                    <a:lumOff val="60000"/>
                  </a:schemeClr>
                </a:solidFill>
                <a:effectLst/>
                <a:latin typeface="Tahoma" panose="020B0604030504040204" pitchFamily="34" charset="0"/>
                <a:ea typeface="Tahoma" panose="020B0604030504040204" pitchFamily="34" charset="0"/>
                <a:cs typeface="Tahoma" panose="020B0604030504040204" pitchFamily="34" charset="0"/>
              </a:rPr>
              <a:t>Por esta razón los Apóstoles, después de la humillación, «salieron del Sanedrín dichosos de haber sido considerados dignos de padecer por el nombre de Jesús» (</a:t>
            </a:r>
            <a:r>
              <a:rPr lang="es-ES" b="0" i="0" dirty="0" err="1">
                <a:solidFill>
                  <a:schemeClr val="tx2">
                    <a:lumMod val="40000"/>
                    <a:lumOff val="60000"/>
                  </a:schemeClr>
                </a:solidFill>
                <a:effectLst/>
                <a:latin typeface="Tahoma" panose="020B0604030504040204" pitchFamily="34" charset="0"/>
                <a:ea typeface="Tahoma" panose="020B0604030504040204" pitchFamily="34" charset="0"/>
                <a:cs typeface="Tahoma" panose="020B0604030504040204" pitchFamily="34" charset="0"/>
              </a:rPr>
              <a:t>Hch</a:t>
            </a:r>
            <a:r>
              <a:rPr lang="es-ES" b="0" i="0" dirty="0">
                <a:solidFill>
                  <a:schemeClr val="tx2">
                    <a:lumMod val="40000"/>
                    <a:lumOff val="60000"/>
                  </a:schemeClr>
                </a:solidFill>
                <a:effectLst/>
                <a:latin typeface="Tahoma" panose="020B0604030504040204" pitchFamily="34" charset="0"/>
                <a:ea typeface="Tahoma" panose="020B0604030504040204" pitchFamily="34" charset="0"/>
                <a:cs typeface="Tahoma" panose="020B0604030504040204" pitchFamily="34" charset="0"/>
              </a:rPr>
              <a:t> 5,41).</a:t>
            </a:r>
            <a:endParaRPr lang="es-MX" dirty="0">
              <a:solidFill>
                <a:schemeClr val="tx2">
                  <a:lumMod val="40000"/>
                  <a:lumOff val="6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5" name="Imagen 4">
            <a:extLst>
              <a:ext uri="{FF2B5EF4-FFF2-40B4-BE49-F238E27FC236}">
                <a16:creationId xmlns:a16="http://schemas.microsoft.com/office/drawing/2014/main" id="{FC44AEDD-1A49-5543-9C4C-ABE6DE543536}"/>
              </a:ext>
            </a:extLst>
          </p:cNvPr>
          <p:cNvPicPr>
            <a:picLocks noChangeAspect="1"/>
          </p:cNvPicPr>
          <p:nvPr/>
        </p:nvPicPr>
        <p:blipFill rotWithShape="1">
          <a:blip r:embed="rId2"/>
          <a:srcRect r="16245"/>
          <a:stretch/>
        </p:blipFill>
        <p:spPr>
          <a:xfrm>
            <a:off x="918410" y="2630524"/>
            <a:ext cx="4430888" cy="234481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635182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2055" name="Picture 2">
            <a:extLst>
              <a:ext uri="{FF2B5EF4-FFF2-40B4-BE49-F238E27FC236}">
                <a16:creationId xmlns:a16="http://schemas.microsoft.com/office/drawing/2014/main" id="{59FACE42-44B0-4185-8ED4-9043A78C86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nvGrpSpPr>
          <p:cNvPr id="2057" name="Group 2056">
            <a:extLst>
              <a:ext uri="{FF2B5EF4-FFF2-40B4-BE49-F238E27FC236}">
                <a16:creationId xmlns:a16="http://schemas.microsoft.com/office/drawing/2014/main" id="{A838DBA2-246D-4087-AE0A-6EA2B4B65A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2058" name="Group 2057">
              <a:extLst>
                <a:ext uri="{FF2B5EF4-FFF2-40B4-BE49-F238E27FC236}">
                  <a16:creationId xmlns:a16="http://schemas.microsoft.com/office/drawing/2014/main" id="{B4406F95-9579-494D-BE1E-A012A7F4CB3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070" name="Rectangle 5">
                <a:extLst>
                  <a:ext uri="{FF2B5EF4-FFF2-40B4-BE49-F238E27FC236}">
                    <a16:creationId xmlns:a16="http://schemas.microsoft.com/office/drawing/2014/main" id="{4C8D671A-5C73-44CA-B6D0-7F3BC195BA6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071" name="Freeform 6">
                <a:extLst>
                  <a:ext uri="{FF2B5EF4-FFF2-40B4-BE49-F238E27FC236}">
                    <a16:creationId xmlns:a16="http://schemas.microsoft.com/office/drawing/2014/main" id="{F0DB3AC8-B5AD-4004-B0B9-74B58BECA0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72" name="Freeform 7">
                <a:extLst>
                  <a:ext uri="{FF2B5EF4-FFF2-40B4-BE49-F238E27FC236}">
                    <a16:creationId xmlns:a16="http://schemas.microsoft.com/office/drawing/2014/main" id="{F3B2C8F3-E236-45B2-B2E1-8460F8FD6D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73" name="Freeform 8">
                <a:extLst>
                  <a:ext uri="{FF2B5EF4-FFF2-40B4-BE49-F238E27FC236}">
                    <a16:creationId xmlns:a16="http://schemas.microsoft.com/office/drawing/2014/main" id="{761EE3AC-0BC2-4A29-AD58-5CB0EEFF9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74" name="Freeform 9">
                <a:extLst>
                  <a:ext uri="{FF2B5EF4-FFF2-40B4-BE49-F238E27FC236}">
                    <a16:creationId xmlns:a16="http://schemas.microsoft.com/office/drawing/2014/main" id="{38DC43BE-83DD-43F3-A21F-9B58B1074F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75" name="Freeform 10">
                <a:extLst>
                  <a:ext uri="{FF2B5EF4-FFF2-40B4-BE49-F238E27FC236}">
                    <a16:creationId xmlns:a16="http://schemas.microsoft.com/office/drawing/2014/main" id="{112583CE-53E8-48F6-9F71-25A32BFD6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76" name="Freeform 11">
                <a:extLst>
                  <a:ext uri="{FF2B5EF4-FFF2-40B4-BE49-F238E27FC236}">
                    <a16:creationId xmlns:a16="http://schemas.microsoft.com/office/drawing/2014/main" id="{229A7966-2C4F-4334-8FB7-08521F984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77" name="Freeform 12">
                <a:extLst>
                  <a:ext uri="{FF2B5EF4-FFF2-40B4-BE49-F238E27FC236}">
                    <a16:creationId xmlns:a16="http://schemas.microsoft.com/office/drawing/2014/main" id="{656FCF6A-DF5B-42AA-83C4-22CD7B9947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78" name="Freeform 13">
                <a:extLst>
                  <a:ext uri="{FF2B5EF4-FFF2-40B4-BE49-F238E27FC236}">
                    <a16:creationId xmlns:a16="http://schemas.microsoft.com/office/drawing/2014/main" id="{E908B3EE-F31D-4E8D-BF3C-71F5B35F02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79" name="Freeform 14">
                <a:extLst>
                  <a:ext uri="{FF2B5EF4-FFF2-40B4-BE49-F238E27FC236}">
                    <a16:creationId xmlns:a16="http://schemas.microsoft.com/office/drawing/2014/main" id="{DA9F96D7-B42C-4F80-8F26-72388FE0C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80" name="Freeform 15">
                <a:extLst>
                  <a:ext uri="{FF2B5EF4-FFF2-40B4-BE49-F238E27FC236}">
                    <a16:creationId xmlns:a16="http://schemas.microsoft.com/office/drawing/2014/main" id="{5C9D5861-5A45-408A-A25E-61ED661AD7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81" name="Line 16">
                <a:extLst>
                  <a:ext uri="{FF2B5EF4-FFF2-40B4-BE49-F238E27FC236}">
                    <a16:creationId xmlns:a16="http://schemas.microsoft.com/office/drawing/2014/main" id="{DEEF5DD7-13B2-4CBB-A1AE-193A618B0F0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082" name="Freeform 17">
                <a:extLst>
                  <a:ext uri="{FF2B5EF4-FFF2-40B4-BE49-F238E27FC236}">
                    <a16:creationId xmlns:a16="http://schemas.microsoft.com/office/drawing/2014/main" id="{3D896DDA-5AD2-4360-9E65-A792131051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83" name="Freeform 18">
                <a:extLst>
                  <a:ext uri="{FF2B5EF4-FFF2-40B4-BE49-F238E27FC236}">
                    <a16:creationId xmlns:a16="http://schemas.microsoft.com/office/drawing/2014/main" id="{C088F3B1-D893-4078-8EAE-6A3776F67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84" name="Freeform 19">
                <a:extLst>
                  <a:ext uri="{FF2B5EF4-FFF2-40B4-BE49-F238E27FC236}">
                    <a16:creationId xmlns:a16="http://schemas.microsoft.com/office/drawing/2014/main" id="{23CCB367-42E1-4DEF-BABD-7457EB9F2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85" name="Freeform 20">
                <a:extLst>
                  <a:ext uri="{FF2B5EF4-FFF2-40B4-BE49-F238E27FC236}">
                    <a16:creationId xmlns:a16="http://schemas.microsoft.com/office/drawing/2014/main" id="{BAFD46CE-CD21-4C8E-8ACE-B1A0B74A90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86" name="Rectangle 21">
                <a:extLst>
                  <a:ext uri="{FF2B5EF4-FFF2-40B4-BE49-F238E27FC236}">
                    <a16:creationId xmlns:a16="http://schemas.microsoft.com/office/drawing/2014/main" id="{23980A26-1FFF-4434-A77C-C5A1C96A54B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087" name="Freeform 22">
                <a:extLst>
                  <a:ext uri="{FF2B5EF4-FFF2-40B4-BE49-F238E27FC236}">
                    <a16:creationId xmlns:a16="http://schemas.microsoft.com/office/drawing/2014/main" id="{AE64C1E5-E917-4222-8080-3EF831FB46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88" name="Freeform 23">
                <a:extLst>
                  <a:ext uri="{FF2B5EF4-FFF2-40B4-BE49-F238E27FC236}">
                    <a16:creationId xmlns:a16="http://schemas.microsoft.com/office/drawing/2014/main" id="{D4D42DE6-99E5-4D28-834E-6601A7DD93A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89" name="Freeform 24">
                <a:extLst>
                  <a:ext uri="{FF2B5EF4-FFF2-40B4-BE49-F238E27FC236}">
                    <a16:creationId xmlns:a16="http://schemas.microsoft.com/office/drawing/2014/main" id="{194304B3-4C44-49E0-A677-19E2DA8CC9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90" name="Freeform 25">
                <a:extLst>
                  <a:ext uri="{FF2B5EF4-FFF2-40B4-BE49-F238E27FC236}">
                    <a16:creationId xmlns:a16="http://schemas.microsoft.com/office/drawing/2014/main" id="{C726387F-F77D-4FB6-A177-1DC6115E84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91" name="Freeform 26">
                <a:extLst>
                  <a:ext uri="{FF2B5EF4-FFF2-40B4-BE49-F238E27FC236}">
                    <a16:creationId xmlns:a16="http://schemas.microsoft.com/office/drawing/2014/main" id="{2F09766D-0653-4646-BA37-8FC23294B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92" name="Freeform 27">
                <a:extLst>
                  <a:ext uri="{FF2B5EF4-FFF2-40B4-BE49-F238E27FC236}">
                    <a16:creationId xmlns:a16="http://schemas.microsoft.com/office/drawing/2014/main" id="{F50D9867-C9E0-462B-894F-B2F97E26AC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93" name="Freeform 28">
                <a:extLst>
                  <a:ext uri="{FF2B5EF4-FFF2-40B4-BE49-F238E27FC236}">
                    <a16:creationId xmlns:a16="http://schemas.microsoft.com/office/drawing/2014/main" id="{44179987-9B3B-4BC1-9BDA-EC9F30A379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94" name="Freeform 29">
                <a:extLst>
                  <a:ext uri="{FF2B5EF4-FFF2-40B4-BE49-F238E27FC236}">
                    <a16:creationId xmlns:a16="http://schemas.microsoft.com/office/drawing/2014/main" id="{EF0E5480-8C2D-4FFE-9357-938DF0642B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95" name="Freeform 30">
                <a:extLst>
                  <a:ext uri="{FF2B5EF4-FFF2-40B4-BE49-F238E27FC236}">
                    <a16:creationId xmlns:a16="http://schemas.microsoft.com/office/drawing/2014/main" id="{FDAC2F76-95E6-4EE4-8A26-47CDAE5C6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96" name="Freeform 31">
                <a:extLst>
                  <a:ext uri="{FF2B5EF4-FFF2-40B4-BE49-F238E27FC236}">
                    <a16:creationId xmlns:a16="http://schemas.microsoft.com/office/drawing/2014/main" id="{249EB4AA-5D5B-4A3A-9F2D-6E4EDF2046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2059" name="Group 2058">
              <a:extLst>
                <a:ext uri="{FF2B5EF4-FFF2-40B4-BE49-F238E27FC236}">
                  <a16:creationId xmlns:a16="http://schemas.microsoft.com/office/drawing/2014/main" id="{375D3DC5-0B19-4EA9-A350-6218AC28CDA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2060" name="Freeform 32">
                <a:extLst>
                  <a:ext uri="{FF2B5EF4-FFF2-40B4-BE49-F238E27FC236}">
                    <a16:creationId xmlns:a16="http://schemas.microsoft.com/office/drawing/2014/main" id="{86B5A458-9418-4EDA-9B6F-E4754ABA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61" name="Freeform 33">
                <a:extLst>
                  <a:ext uri="{FF2B5EF4-FFF2-40B4-BE49-F238E27FC236}">
                    <a16:creationId xmlns:a16="http://schemas.microsoft.com/office/drawing/2014/main" id="{6307D20D-BE6F-4BFD-8A35-230A01AD72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62" name="Freeform 34">
                <a:extLst>
                  <a:ext uri="{FF2B5EF4-FFF2-40B4-BE49-F238E27FC236}">
                    <a16:creationId xmlns:a16="http://schemas.microsoft.com/office/drawing/2014/main" id="{37A04039-8217-4B7F-8F43-4039DF087D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63" name="Freeform 35">
                <a:extLst>
                  <a:ext uri="{FF2B5EF4-FFF2-40B4-BE49-F238E27FC236}">
                    <a16:creationId xmlns:a16="http://schemas.microsoft.com/office/drawing/2014/main" id="{CA6CE641-5DEB-4A06-B9C3-B726A334C2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64" name="Freeform 36">
                <a:extLst>
                  <a:ext uri="{FF2B5EF4-FFF2-40B4-BE49-F238E27FC236}">
                    <a16:creationId xmlns:a16="http://schemas.microsoft.com/office/drawing/2014/main" id="{D08C7C1C-DF39-4479-94BD-47E71DE422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65" name="Freeform 37">
                <a:extLst>
                  <a:ext uri="{FF2B5EF4-FFF2-40B4-BE49-F238E27FC236}">
                    <a16:creationId xmlns:a16="http://schemas.microsoft.com/office/drawing/2014/main" id="{27C5EAA7-E449-48C0-9B14-E677E6ECF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66" name="Freeform 38">
                <a:extLst>
                  <a:ext uri="{FF2B5EF4-FFF2-40B4-BE49-F238E27FC236}">
                    <a16:creationId xmlns:a16="http://schemas.microsoft.com/office/drawing/2014/main" id="{AA6A8A39-39D4-41FE-9974-CB46106A73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67" name="Freeform 39">
                <a:extLst>
                  <a:ext uri="{FF2B5EF4-FFF2-40B4-BE49-F238E27FC236}">
                    <a16:creationId xmlns:a16="http://schemas.microsoft.com/office/drawing/2014/main" id="{433C6D82-AE91-4A0C-97C6-34399C908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68" name="Freeform 40">
                <a:extLst>
                  <a:ext uri="{FF2B5EF4-FFF2-40B4-BE49-F238E27FC236}">
                    <a16:creationId xmlns:a16="http://schemas.microsoft.com/office/drawing/2014/main" id="{D4C06E36-D233-423A-BC95-5B4D5BE35C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69" name="Rectangle 41">
                <a:extLst>
                  <a:ext uri="{FF2B5EF4-FFF2-40B4-BE49-F238E27FC236}">
                    <a16:creationId xmlns:a16="http://schemas.microsoft.com/office/drawing/2014/main" id="{E1B0EEC1-CF7A-4761-B477-941DB41A83D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grpSp>
      </p:grpSp>
      <p:grpSp>
        <p:nvGrpSpPr>
          <p:cNvPr id="2098" name="Group 2097">
            <a:extLst>
              <a:ext uri="{FF2B5EF4-FFF2-40B4-BE49-F238E27FC236}">
                <a16:creationId xmlns:a16="http://schemas.microsoft.com/office/drawing/2014/main" id="{74872A0B-8668-4500-9509-EAA581B26C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2099" name="Rectangle 2098">
              <a:extLst>
                <a:ext uri="{FF2B5EF4-FFF2-40B4-BE49-F238E27FC236}">
                  <a16:creationId xmlns:a16="http://schemas.microsoft.com/office/drawing/2014/main" id="{8B504305-5526-408E-85F7-F0BA7E527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00" name="Picture 2">
              <a:extLst>
                <a:ext uri="{FF2B5EF4-FFF2-40B4-BE49-F238E27FC236}">
                  <a16:creationId xmlns:a16="http://schemas.microsoft.com/office/drawing/2014/main" id="{5827CE64-2533-45A6-9A39-7D5052E5CEE0}"/>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2050" name="Picture 2" descr="Qué es la humildad? - Diario Judío México">
            <a:extLst>
              <a:ext uri="{FF2B5EF4-FFF2-40B4-BE49-F238E27FC236}">
                <a16:creationId xmlns:a16="http://schemas.microsoft.com/office/drawing/2014/main" id="{E13E8DFC-35AC-8CFD-3883-D00824750A4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029" r="12014"/>
          <a:stretch/>
        </p:blipFill>
        <p:spPr bwMode="auto">
          <a:xfrm>
            <a:off x="-5597" y="10"/>
            <a:ext cx="5277685" cy="685799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grpSp>
        <p:nvGrpSpPr>
          <p:cNvPr id="2102" name="Group 2101">
            <a:extLst>
              <a:ext uri="{FF2B5EF4-FFF2-40B4-BE49-F238E27FC236}">
                <a16:creationId xmlns:a16="http://schemas.microsoft.com/office/drawing/2014/main" id="{240590EE-5428-41AA-95B2-96FCC1CE67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2103" name="Rectangle 2102">
              <a:extLst>
                <a:ext uri="{FF2B5EF4-FFF2-40B4-BE49-F238E27FC236}">
                  <a16:creationId xmlns:a16="http://schemas.microsoft.com/office/drawing/2014/main" id="{494DCC55-99C6-45CF-B357-E3848C80934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104" name="Freeform 6">
              <a:extLst>
                <a:ext uri="{FF2B5EF4-FFF2-40B4-BE49-F238E27FC236}">
                  <a16:creationId xmlns:a16="http://schemas.microsoft.com/office/drawing/2014/main" id="{63D64E32-FF0C-4665-B9D8-D1ECAAE5BA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05" name="Freeform 7">
              <a:extLst>
                <a:ext uri="{FF2B5EF4-FFF2-40B4-BE49-F238E27FC236}">
                  <a16:creationId xmlns:a16="http://schemas.microsoft.com/office/drawing/2014/main" id="{3675001D-3840-4589-8190-505A7F52F0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06" name="Rectangle 2105">
              <a:extLst>
                <a:ext uri="{FF2B5EF4-FFF2-40B4-BE49-F238E27FC236}">
                  <a16:creationId xmlns:a16="http://schemas.microsoft.com/office/drawing/2014/main" id="{19E34E87-395F-4023-A80E-D1CBAAEBD9B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107" name="Freeform 9">
              <a:extLst>
                <a:ext uri="{FF2B5EF4-FFF2-40B4-BE49-F238E27FC236}">
                  <a16:creationId xmlns:a16="http://schemas.microsoft.com/office/drawing/2014/main" id="{6FB1B38F-1B92-41C3-AA1D-6D6440FB0D7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08" name="Freeform 10">
              <a:extLst>
                <a:ext uri="{FF2B5EF4-FFF2-40B4-BE49-F238E27FC236}">
                  <a16:creationId xmlns:a16="http://schemas.microsoft.com/office/drawing/2014/main" id="{02FBE453-FBD2-4348-8DDA-4A023444E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09" name="Freeform 11">
              <a:extLst>
                <a:ext uri="{FF2B5EF4-FFF2-40B4-BE49-F238E27FC236}">
                  <a16:creationId xmlns:a16="http://schemas.microsoft.com/office/drawing/2014/main" id="{60D719E8-BF78-4F42-B9D1-7F5E02A369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10" name="Freeform 12">
              <a:extLst>
                <a:ext uri="{FF2B5EF4-FFF2-40B4-BE49-F238E27FC236}">
                  <a16:creationId xmlns:a16="http://schemas.microsoft.com/office/drawing/2014/main" id="{5EC70737-9C19-4CF5-84DA-B22A960D53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11" name="Freeform 13">
              <a:extLst>
                <a:ext uri="{FF2B5EF4-FFF2-40B4-BE49-F238E27FC236}">
                  <a16:creationId xmlns:a16="http://schemas.microsoft.com/office/drawing/2014/main" id="{88FD042E-E56E-4360-9620-F811AB9A33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12" name="Freeform 14">
              <a:extLst>
                <a:ext uri="{FF2B5EF4-FFF2-40B4-BE49-F238E27FC236}">
                  <a16:creationId xmlns:a16="http://schemas.microsoft.com/office/drawing/2014/main" id="{18F15D2B-0812-46F6-B0F4-6A6714B54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13" name="Freeform 15">
              <a:extLst>
                <a:ext uri="{FF2B5EF4-FFF2-40B4-BE49-F238E27FC236}">
                  <a16:creationId xmlns:a16="http://schemas.microsoft.com/office/drawing/2014/main" id="{0C2F2A50-98DD-4F92-BDFE-B72E2357667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14" name="Freeform 16">
              <a:extLst>
                <a:ext uri="{FF2B5EF4-FFF2-40B4-BE49-F238E27FC236}">
                  <a16:creationId xmlns:a16="http://schemas.microsoft.com/office/drawing/2014/main" id="{473541D9-6DAE-4718-97D4-8952F4E7CC8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15" name="Freeform 17">
              <a:extLst>
                <a:ext uri="{FF2B5EF4-FFF2-40B4-BE49-F238E27FC236}">
                  <a16:creationId xmlns:a16="http://schemas.microsoft.com/office/drawing/2014/main" id="{3A56C5E9-011C-44D2-AF94-3BF5420433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16" name="Freeform 18">
              <a:extLst>
                <a:ext uri="{FF2B5EF4-FFF2-40B4-BE49-F238E27FC236}">
                  <a16:creationId xmlns:a16="http://schemas.microsoft.com/office/drawing/2014/main" id="{CD279E0E-1CD5-4F41-96A5-3A09707E810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17" name="Freeform 19">
              <a:extLst>
                <a:ext uri="{FF2B5EF4-FFF2-40B4-BE49-F238E27FC236}">
                  <a16:creationId xmlns:a16="http://schemas.microsoft.com/office/drawing/2014/main" id="{F5A6F094-9E54-4985-8738-D2067A4F0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18" name="Freeform 20">
              <a:extLst>
                <a:ext uri="{FF2B5EF4-FFF2-40B4-BE49-F238E27FC236}">
                  <a16:creationId xmlns:a16="http://schemas.microsoft.com/office/drawing/2014/main" id="{99D51F59-FA93-490E-B9CF-97BB63747C9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19" name="Freeform 21">
              <a:extLst>
                <a:ext uri="{FF2B5EF4-FFF2-40B4-BE49-F238E27FC236}">
                  <a16:creationId xmlns:a16="http://schemas.microsoft.com/office/drawing/2014/main" id="{3CD83DC6-F4A0-4A4D-AAC3-83983F960DC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20" name="Freeform 22">
              <a:extLst>
                <a:ext uri="{FF2B5EF4-FFF2-40B4-BE49-F238E27FC236}">
                  <a16:creationId xmlns:a16="http://schemas.microsoft.com/office/drawing/2014/main" id="{6E9B4028-C74F-4631-8312-68B30E6E62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21" name="Freeform 23">
              <a:extLst>
                <a:ext uri="{FF2B5EF4-FFF2-40B4-BE49-F238E27FC236}">
                  <a16:creationId xmlns:a16="http://schemas.microsoft.com/office/drawing/2014/main" id="{1E3337C9-1DDE-4E2E-8519-7D2C23C95FE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22" name="Freeform 24">
              <a:extLst>
                <a:ext uri="{FF2B5EF4-FFF2-40B4-BE49-F238E27FC236}">
                  <a16:creationId xmlns:a16="http://schemas.microsoft.com/office/drawing/2014/main" id="{754A526E-6EC0-458A-9C4C-008F6749CDD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23" name="Freeform 25">
              <a:extLst>
                <a:ext uri="{FF2B5EF4-FFF2-40B4-BE49-F238E27FC236}">
                  <a16:creationId xmlns:a16="http://schemas.microsoft.com/office/drawing/2014/main" id="{6A3DA723-7448-48CF-8BD2-FED2D4FED5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24" name="Freeform 26">
              <a:extLst>
                <a:ext uri="{FF2B5EF4-FFF2-40B4-BE49-F238E27FC236}">
                  <a16:creationId xmlns:a16="http://schemas.microsoft.com/office/drawing/2014/main" id="{9B506EC1-D8A8-4532-B78B-A236567EE0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25" name="Freeform 27">
              <a:extLst>
                <a:ext uri="{FF2B5EF4-FFF2-40B4-BE49-F238E27FC236}">
                  <a16:creationId xmlns:a16="http://schemas.microsoft.com/office/drawing/2014/main" id="{AA9DFB36-74F4-4977-ABC5-3257EDA331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26" name="Freeform 28">
              <a:extLst>
                <a:ext uri="{FF2B5EF4-FFF2-40B4-BE49-F238E27FC236}">
                  <a16:creationId xmlns:a16="http://schemas.microsoft.com/office/drawing/2014/main" id="{966A7FBA-BB79-4AF0-90C2-5F2BC9F2D1D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27" name="Freeform 29">
              <a:extLst>
                <a:ext uri="{FF2B5EF4-FFF2-40B4-BE49-F238E27FC236}">
                  <a16:creationId xmlns:a16="http://schemas.microsoft.com/office/drawing/2014/main" id="{23BB8A47-FF1B-44E5-8D93-7ADF37F1D7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28" name="Freeform 30">
              <a:extLst>
                <a:ext uri="{FF2B5EF4-FFF2-40B4-BE49-F238E27FC236}">
                  <a16:creationId xmlns:a16="http://schemas.microsoft.com/office/drawing/2014/main" id="{E463E1B7-7BED-4425-95B7-F6F75F8733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29" name="Freeform 31">
              <a:extLst>
                <a:ext uri="{FF2B5EF4-FFF2-40B4-BE49-F238E27FC236}">
                  <a16:creationId xmlns:a16="http://schemas.microsoft.com/office/drawing/2014/main" id="{749D0675-4397-4610-9807-2F7C1CC942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30" name="Freeform 32">
              <a:extLst>
                <a:ext uri="{FF2B5EF4-FFF2-40B4-BE49-F238E27FC236}">
                  <a16:creationId xmlns:a16="http://schemas.microsoft.com/office/drawing/2014/main" id="{DE7617CF-8919-43C3-9557-08D67C7DAF2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31" name="Rectangle 2130">
              <a:extLst>
                <a:ext uri="{FF2B5EF4-FFF2-40B4-BE49-F238E27FC236}">
                  <a16:creationId xmlns:a16="http://schemas.microsoft.com/office/drawing/2014/main" id="{3DB68720-7E37-4930-9900-8632140D62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132" name="Freeform 34">
              <a:extLst>
                <a:ext uri="{FF2B5EF4-FFF2-40B4-BE49-F238E27FC236}">
                  <a16:creationId xmlns:a16="http://schemas.microsoft.com/office/drawing/2014/main" id="{202F13DF-5B76-468E-A95E-80780788BD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33" name="Freeform 35">
              <a:extLst>
                <a:ext uri="{FF2B5EF4-FFF2-40B4-BE49-F238E27FC236}">
                  <a16:creationId xmlns:a16="http://schemas.microsoft.com/office/drawing/2014/main" id="{219143C2-6062-4C2C-9563-6534108E35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34" name="Freeform 36">
              <a:extLst>
                <a:ext uri="{FF2B5EF4-FFF2-40B4-BE49-F238E27FC236}">
                  <a16:creationId xmlns:a16="http://schemas.microsoft.com/office/drawing/2014/main" id="{38413A0C-26DB-479B-B747-1D813610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35" name="Freeform 37">
              <a:extLst>
                <a:ext uri="{FF2B5EF4-FFF2-40B4-BE49-F238E27FC236}">
                  <a16:creationId xmlns:a16="http://schemas.microsoft.com/office/drawing/2014/main" id="{CB526B5F-4FAA-4B4C-8AF8-B98EC74A3D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36" name="Freeform 38">
              <a:extLst>
                <a:ext uri="{FF2B5EF4-FFF2-40B4-BE49-F238E27FC236}">
                  <a16:creationId xmlns:a16="http://schemas.microsoft.com/office/drawing/2014/main" id="{54FFF88E-6D69-4AE9-8378-D16419155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37" name="Freeform 39">
              <a:extLst>
                <a:ext uri="{FF2B5EF4-FFF2-40B4-BE49-F238E27FC236}">
                  <a16:creationId xmlns:a16="http://schemas.microsoft.com/office/drawing/2014/main" id="{8008115A-CE00-4E36-BAF1-B511F21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38" name="Freeform 40">
              <a:extLst>
                <a:ext uri="{FF2B5EF4-FFF2-40B4-BE49-F238E27FC236}">
                  <a16:creationId xmlns:a16="http://schemas.microsoft.com/office/drawing/2014/main" id="{2935DB29-6F85-47D8-863C-11386389DB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39" name="Freeform 41">
              <a:extLst>
                <a:ext uri="{FF2B5EF4-FFF2-40B4-BE49-F238E27FC236}">
                  <a16:creationId xmlns:a16="http://schemas.microsoft.com/office/drawing/2014/main" id="{4FB8E51B-1AC1-4671-B181-473C29BECD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40" name="Freeform 42">
              <a:extLst>
                <a:ext uri="{FF2B5EF4-FFF2-40B4-BE49-F238E27FC236}">
                  <a16:creationId xmlns:a16="http://schemas.microsoft.com/office/drawing/2014/main" id="{91E6AE4F-959F-4ED7-A199-8C0307E40EA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41" name="Freeform 43">
              <a:extLst>
                <a:ext uri="{FF2B5EF4-FFF2-40B4-BE49-F238E27FC236}">
                  <a16:creationId xmlns:a16="http://schemas.microsoft.com/office/drawing/2014/main" id="{A0445E55-0009-44A5-AA6A-350D9D48A2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42" name="Freeform 44">
              <a:extLst>
                <a:ext uri="{FF2B5EF4-FFF2-40B4-BE49-F238E27FC236}">
                  <a16:creationId xmlns:a16="http://schemas.microsoft.com/office/drawing/2014/main" id="{B5291C75-4ECA-4829-B824-5725C32905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43" name="Rectangle 2142">
              <a:extLst>
                <a:ext uri="{FF2B5EF4-FFF2-40B4-BE49-F238E27FC236}">
                  <a16:creationId xmlns:a16="http://schemas.microsoft.com/office/drawing/2014/main" id="{6793376D-3E7C-4F04-8BC8-EC4820622BE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144" name="Freeform 46">
              <a:extLst>
                <a:ext uri="{FF2B5EF4-FFF2-40B4-BE49-F238E27FC236}">
                  <a16:creationId xmlns:a16="http://schemas.microsoft.com/office/drawing/2014/main" id="{3596510A-5528-445D-AFEA-6E3F89BA84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45" name="Freeform 47">
              <a:extLst>
                <a:ext uri="{FF2B5EF4-FFF2-40B4-BE49-F238E27FC236}">
                  <a16:creationId xmlns:a16="http://schemas.microsoft.com/office/drawing/2014/main" id="{E1B69479-D8C9-4E2E-A931-4D49C4FD76D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46" name="Freeform 48">
              <a:extLst>
                <a:ext uri="{FF2B5EF4-FFF2-40B4-BE49-F238E27FC236}">
                  <a16:creationId xmlns:a16="http://schemas.microsoft.com/office/drawing/2014/main" id="{0A759A2E-A8B1-44C8-B3F9-A16714C895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47" name="Freeform 49">
              <a:extLst>
                <a:ext uri="{FF2B5EF4-FFF2-40B4-BE49-F238E27FC236}">
                  <a16:creationId xmlns:a16="http://schemas.microsoft.com/office/drawing/2014/main" id="{6C2B3B3C-1DC9-4352-BB73-801976C8F51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48" name="Freeform 50">
              <a:extLst>
                <a:ext uri="{FF2B5EF4-FFF2-40B4-BE49-F238E27FC236}">
                  <a16:creationId xmlns:a16="http://schemas.microsoft.com/office/drawing/2014/main" id="{EE22E3A8-5789-4189-9AC7-98D6826B03D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49" name="Freeform 51">
              <a:extLst>
                <a:ext uri="{FF2B5EF4-FFF2-40B4-BE49-F238E27FC236}">
                  <a16:creationId xmlns:a16="http://schemas.microsoft.com/office/drawing/2014/main" id="{9AC0FC74-D003-4D0D-9CAF-F6A03739E2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50" name="Freeform 52">
              <a:extLst>
                <a:ext uri="{FF2B5EF4-FFF2-40B4-BE49-F238E27FC236}">
                  <a16:creationId xmlns:a16="http://schemas.microsoft.com/office/drawing/2014/main" id="{126C2057-02E1-4348-ABEB-EAC063A17E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51" name="Freeform 53">
              <a:extLst>
                <a:ext uri="{FF2B5EF4-FFF2-40B4-BE49-F238E27FC236}">
                  <a16:creationId xmlns:a16="http://schemas.microsoft.com/office/drawing/2014/main" id="{5150586D-D743-4392-844F-F2AFCCE649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52" name="Freeform 54">
              <a:extLst>
                <a:ext uri="{FF2B5EF4-FFF2-40B4-BE49-F238E27FC236}">
                  <a16:creationId xmlns:a16="http://schemas.microsoft.com/office/drawing/2014/main" id="{9E5B157A-534E-4879-8013-D02864E76F5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53" name="Freeform 55">
              <a:extLst>
                <a:ext uri="{FF2B5EF4-FFF2-40B4-BE49-F238E27FC236}">
                  <a16:creationId xmlns:a16="http://schemas.microsoft.com/office/drawing/2014/main" id="{CEE2DD73-7E8C-4F26-8E93-8C32D11B26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54" name="Freeform 56">
              <a:extLst>
                <a:ext uri="{FF2B5EF4-FFF2-40B4-BE49-F238E27FC236}">
                  <a16:creationId xmlns:a16="http://schemas.microsoft.com/office/drawing/2014/main" id="{908CAC5F-DD8E-4A58-BD4C-6D8D29FA49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55" name="Freeform 57">
              <a:extLst>
                <a:ext uri="{FF2B5EF4-FFF2-40B4-BE49-F238E27FC236}">
                  <a16:creationId xmlns:a16="http://schemas.microsoft.com/office/drawing/2014/main" id="{20F130CF-281E-408C-9884-5F8B22CA1D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56" name="Freeform 58">
              <a:extLst>
                <a:ext uri="{FF2B5EF4-FFF2-40B4-BE49-F238E27FC236}">
                  <a16:creationId xmlns:a16="http://schemas.microsoft.com/office/drawing/2014/main" id="{3BC78068-9115-4D5D-9B2B-6F9BD9C296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sp>
        <p:nvSpPr>
          <p:cNvPr id="2" name="CuadroTexto 1">
            <a:extLst>
              <a:ext uri="{FF2B5EF4-FFF2-40B4-BE49-F238E27FC236}">
                <a16:creationId xmlns:a16="http://schemas.microsoft.com/office/drawing/2014/main" id="{4E764A81-1B20-CD4B-BC2F-62CC0B25370C}"/>
              </a:ext>
            </a:extLst>
          </p:cNvPr>
          <p:cNvSpPr txBox="1"/>
          <p:nvPr/>
        </p:nvSpPr>
        <p:spPr>
          <a:xfrm>
            <a:off x="5661535" y="701277"/>
            <a:ext cx="5875621" cy="6363495"/>
          </a:xfrm>
          <a:prstGeom prst="rect">
            <a:avLst/>
          </a:prstGeom>
        </p:spPr>
        <p:txBody>
          <a:bodyPr vert="horz" lIns="91440" tIns="45720" rIns="91440" bIns="45720" rtlCol="0">
            <a:noAutofit/>
          </a:bodyPr>
          <a:lstStyle/>
          <a:p>
            <a:pPr algn="just" defTabSz="914400">
              <a:lnSpc>
                <a:spcPct val="110000"/>
              </a:lnSpc>
              <a:spcAft>
                <a:spcPts val="600"/>
              </a:spcAft>
              <a:buSzPct val="125000"/>
            </a:pPr>
            <a:r>
              <a:rPr lang="en-US" sz="2000" b="0" i="0" dirty="0">
                <a:effectLst/>
                <a:latin typeface="Tahoma" panose="020B0604030504040204" pitchFamily="34" charset="0"/>
                <a:ea typeface="Tahoma" panose="020B0604030504040204" pitchFamily="34" charset="0"/>
                <a:cs typeface="Tahoma" panose="020B0604030504040204" pitchFamily="34" charset="0"/>
              </a:rPr>
              <a:t>No me </a:t>
            </a:r>
            <a:r>
              <a:rPr lang="en-US" sz="2000" b="0" i="0" dirty="0" err="1">
                <a:effectLst/>
                <a:latin typeface="Tahoma" panose="020B0604030504040204" pitchFamily="34" charset="0"/>
                <a:ea typeface="Tahoma" panose="020B0604030504040204" pitchFamily="34" charset="0"/>
                <a:cs typeface="Tahoma" panose="020B0604030504040204" pitchFamily="34" charset="0"/>
              </a:rPr>
              <a:t>refiero</a:t>
            </a:r>
            <a:r>
              <a:rPr lang="en-US" sz="2000" b="0" i="0" dirty="0">
                <a:effectLst/>
                <a:latin typeface="Tahoma" panose="020B0604030504040204" pitchFamily="34" charset="0"/>
                <a:ea typeface="Tahoma" panose="020B0604030504040204" pitchFamily="34" charset="0"/>
                <a:cs typeface="Tahoma" panose="020B0604030504040204" pitchFamily="34" charset="0"/>
              </a:rPr>
              <a:t> solo a las </a:t>
            </a:r>
            <a:r>
              <a:rPr lang="en-US" sz="2000" b="0" i="0" dirty="0" err="1">
                <a:effectLst/>
                <a:latin typeface="Tahoma" panose="020B0604030504040204" pitchFamily="34" charset="0"/>
                <a:ea typeface="Tahoma" panose="020B0604030504040204" pitchFamily="34" charset="0"/>
                <a:cs typeface="Tahoma" panose="020B0604030504040204" pitchFamily="34" charset="0"/>
              </a:rPr>
              <a:t>situaciones</a:t>
            </a:r>
            <a:r>
              <a:rPr lang="en-US" sz="2000" b="0" i="0" dirty="0">
                <a:effectLst/>
                <a:latin typeface="Tahoma" panose="020B0604030504040204" pitchFamily="34" charset="0"/>
                <a:ea typeface="Tahoma" panose="020B0604030504040204" pitchFamily="34" charset="0"/>
                <a:cs typeface="Tahoma" panose="020B0604030504040204" pitchFamily="34" charset="0"/>
              </a:rPr>
              <a:t> </a:t>
            </a:r>
            <a:r>
              <a:rPr lang="en-US" sz="2000" b="0" i="0" dirty="0" err="1">
                <a:effectLst/>
                <a:latin typeface="Tahoma" panose="020B0604030504040204" pitchFamily="34" charset="0"/>
                <a:ea typeface="Tahoma" panose="020B0604030504040204" pitchFamily="34" charset="0"/>
                <a:cs typeface="Tahoma" panose="020B0604030504040204" pitchFamily="34" charset="0"/>
              </a:rPr>
              <a:t>crudas</a:t>
            </a:r>
            <a:r>
              <a:rPr lang="en-US" sz="2000" b="0" i="0" dirty="0">
                <a:effectLst/>
                <a:latin typeface="Tahoma" panose="020B0604030504040204" pitchFamily="34" charset="0"/>
                <a:ea typeface="Tahoma" panose="020B0604030504040204" pitchFamily="34" charset="0"/>
                <a:cs typeface="Tahoma" panose="020B0604030504040204" pitchFamily="34" charset="0"/>
              </a:rPr>
              <a:t> de </a:t>
            </a:r>
            <a:r>
              <a:rPr lang="en-US" sz="2000" b="0" i="0" dirty="0" err="1">
                <a:effectLst/>
                <a:latin typeface="Tahoma" panose="020B0604030504040204" pitchFamily="34" charset="0"/>
                <a:ea typeface="Tahoma" panose="020B0604030504040204" pitchFamily="34" charset="0"/>
                <a:cs typeface="Tahoma" panose="020B0604030504040204" pitchFamily="34" charset="0"/>
              </a:rPr>
              <a:t>martirio</a:t>
            </a:r>
            <a:r>
              <a:rPr lang="en-US" sz="2000" b="0" i="0" dirty="0">
                <a:effectLst/>
                <a:latin typeface="Tahoma" panose="020B0604030504040204" pitchFamily="34" charset="0"/>
                <a:ea typeface="Tahoma" panose="020B0604030504040204" pitchFamily="34" charset="0"/>
                <a:cs typeface="Tahoma" panose="020B0604030504040204" pitchFamily="34" charset="0"/>
              </a:rPr>
              <a:t>, </a:t>
            </a:r>
            <a:r>
              <a:rPr lang="en-US" sz="2000" b="0" i="0" dirty="0" err="1">
                <a:effectLst/>
                <a:latin typeface="Tahoma" panose="020B0604030504040204" pitchFamily="34" charset="0"/>
                <a:ea typeface="Tahoma" panose="020B0604030504040204" pitchFamily="34" charset="0"/>
                <a:cs typeface="Tahoma" panose="020B0604030504040204" pitchFamily="34" charset="0"/>
              </a:rPr>
              <a:t>sino</a:t>
            </a:r>
            <a:r>
              <a:rPr lang="en-US" sz="2000" b="0" i="0" dirty="0">
                <a:effectLst/>
                <a:latin typeface="Tahoma" panose="020B0604030504040204" pitchFamily="34" charset="0"/>
                <a:ea typeface="Tahoma" panose="020B0604030504040204" pitchFamily="34" charset="0"/>
                <a:cs typeface="Tahoma" panose="020B0604030504040204" pitchFamily="34" charset="0"/>
              </a:rPr>
              <a:t> a las </a:t>
            </a:r>
            <a:r>
              <a:rPr lang="en-US" sz="2000" b="0" i="0" dirty="0" err="1">
                <a:effectLst/>
                <a:latin typeface="Tahoma" panose="020B0604030504040204" pitchFamily="34" charset="0"/>
                <a:ea typeface="Tahoma" panose="020B0604030504040204" pitchFamily="34" charset="0"/>
                <a:cs typeface="Tahoma" panose="020B0604030504040204" pitchFamily="34" charset="0"/>
              </a:rPr>
              <a:t>humillaciones</a:t>
            </a:r>
            <a:r>
              <a:rPr lang="en-US" sz="2000" b="0" i="0" dirty="0">
                <a:effectLst/>
                <a:latin typeface="Tahoma" panose="020B0604030504040204" pitchFamily="34" charset="0"/>
                <a:ea typeface="Tahoma" panose="020B0604030504040204" pitchFamily="34" charset="0"/>
                <a:cs typeface="Tahoma" panose="020B0604030504040204" pitchFamily="34" charset="0"/>
              </a:rPr>
              <a:t> </a:t>
            </a:r>
            <a:r>
              <a:rPr lang="en-US" sz="2000" b="0" i="0" dirty="0" err="1">
                <a:effectLst/>
                <a:latin typeface="Tahoma" panose="020B0604030504040204" pitchFamily="34" charset="0"/>
                <a:ea typeface="Tahoma" panose="020B0604030504040204" pitchFamily="34" charset="0"/>
                <a:cs typeface="Tahoma" panose="020B0604030504040204" pitchFamily="34" charset="0"/>
              </a:rPr>
              <a:t>cotidianas</a:t>
            </a:r>
            <a:r>
              <a:rPr lang="en-US" sz="2000" b="0" i="0" dirty="0">
                <a:effectLst/>
                <a:latin typeface="Tahoma" panose="020B0604030504040204" pitchFamily="34" charset="0"/>
                <a:ea typeface="Tahoma" panose="020B0604030504040204" pitchFamily="34" charset="0"/>
                <a:cs typeface="Tahoma" panose="020B0604030504040204" pitchFamily="34" charset="0"/>
              </a:rPr>
              <a:t> de </a:t>
            </a:r>
            <a:r>
              <a:rPr lang="en-US" sz="2000" b="0" i="0" dirty="0" err="1">
                <a:effectLst/>
                <a:latin typeface="Tahoma" panose="020B0604030504040204" pitchFamily="34" charset="0"/>
                <a:ea typeface="Tahoma" panose="020B0604030504040204" pitchFamily="34" charset="0"/>
                <a:cs typeface="Tahoma" panose="020B0604030504040204" pitchFamily="34" charset="0"/>
              </a:rPr>
              <a:t>aquellos</a:t>
            </a:r>
            <a:r>
              <a:rPr lang="en-US" sz="2000" b="0" i="0" dirty="0">
                <a:effectLst/>
                <a:latin typeface="Tahoma" panose="020B0604030504040204" pitchFamily="34" charset="0"/>
                <a:ea typeface="Tahoma" panose="020B0604030504040204" pitchFamily="34" charset="0"/>
                <a:cs typeface="Tahoma" panose="020B0604030504040204" pitchFamily="34" charset="0"/>
              </a:rPr>
              <a:t> que </a:t>
            </a:r>
            <a:r>
              <a:rPr lang="en-US" sz="2000" b="0" i="0" dirty="0" err="1">
                <a:effectLst/>
                <a:latin typeface="Tahoma" panose="020B0604030504040204" pitchFamily="34" charset="0"/>
                <a:ea typeface="Tahoma" panose="020B0604030504040204" pitchFamily="34" charset="0"/>
                <a:cs typeface="Tahoma" panose="020B0604030504040204" pitchFamily="34" charset="0"/>
              </a:rPr>
              <a:t>callan</a:t>
            </a:r>
            <a:r>
              <a:rPr lang="en-US" sz="2000" b="0" i="0" dirty="0">
                <a:effectLst/>
                <a:latin typeface="Tahoma" panose="020B0604030504040204" pitchFamily="34" charset="0"/>
                <a:ea typeface="Tahoma" panose="020B0604030504040204" pitchFamily="34" charset="0"/>
                <a:cs typeface="Tahoma" panose="020B0604030504040204" pitchFamily="34" charset="0"/>
              </a:rPr>
              <a:t> para </a:t>
            </a:r>
            <a:r>
              <a:rPr lang="en-US" sz="2000" b="0" i="0" dirty="0" err="1">
                <a:effectLst/>
                <a:latin typeface="Tahoma" panose="020B0604030504040204" pitchFamily="34" charset="0"/>
                <a:ea typeface="Tahoma" panose="020B0604030504040204" pitchFamily="34" charset="0"/>
                <a:cs typeface="Tahoma" panose="020B0604030504040204" pitchFamily="34" charset="0"/>
              </a:rPr>
              <a:t>salvar</a:t>
            </a:r>
            <a:r>
              <a:rPr lang="en-US" sz="2000" b="0" i="0" dirty="0">
                <a:effectLst/>
                <a:latin typeface="Tahoma" panose="020B0604030504040204" pitchFamily="34" charset="0"/>
                <a:ea typeface="Tahoma" panose="020B0604030504040204" pitchFamily="34" charset="0"/>
                <a:cs typeface="Tahoma" panose="020B0604030504040204" pitchFamily="34" charset="0"/>
              </a:rPr>
              <a:t> a </a:t>
            </a:r>
            <a:r>
              <a:rPr lang="en-US" sz="2000" b="0" i="0" dirty="0" err="1">
                <a:effectLst/>
                <a:latin typeface="Tahoma" panose="020B0604030504040204" pitchFamily="34" charset="0"/>
                <a:ea typeface="Tahoma" panose="020B0604030504040204" pitchFamily="34" charset="0"/>
                <a:cs typeface="Tahoma" panose="020B0604030504040204" pitchFamily="34" charset="0"/>
              </a:rPr>
              <a:t>su</a:t>
            </a:r>
            <a:r>
              <a:rPr lang="en-US" sz="2000" b="0" i="0" dirty="0">
                <a:effectLst/>
                <a:latin typeface="Tahoma" panose="020B0604030504040204" pitchFamily="34" charset="0"/>
                <a:ea typeface="Tahoma" panose="020B0604030504040204" pitchFamily="34" charset="0"/>
                <a:cs typeface="Tahoma" panose="020B0604030504040204" pitchFamily="34" charset="0"/>
              </a:rPr>
              <a:t> </a:t>
            </a:r>
            <a:r>
              <a:rPr lang="en-US" sz="2000" b="0" i="0" dirty="0" err="1">
                <a:effectLst/>
                <a:latin typeface="Tahoma" panose="020B0604030504040204" pitchFamily="34" charset="0"/>
                <a:ea typeface="Tahoma" panose="020B0604030504040204" pitchFamily="34" charset="0"/>
                <a:cs typeface="Tahoma" panose="020B0604030504040204" pitchFamily="34" charset="0"/>
              </a:rPr>
              <a:t>familia</a:t>
            </a:r>
            <a:r>
              <a:rPr lang="en-US" sz="2000" b="0" i="0" dirty="0">
                <a:effectLst/>
                <a:latin typeface="Tahoma" panose="020B0604030504040204" pitchFamily="34" charset="0"/>
                <a:ea typeface="Tahoma" panose="020B0604030504040204" pitchFamily="34" charset="0"/>
                <a:cs typeface="Tahoma" panose="020B0604030504040204" pitchFamily="34" charset="0"/>
              </a:rPr>
              <a:t>, o </a:t>
            </a:r>
            <a:r>
              <a:rPr lang="en-US" sz="2000" b="0" i="0" dirty="0" err="1">
                <a:effectLst/>
                <a:latin typeface="Tahoma" panose="020B0604030504040204" pitchFamily="34" charset="0"/>
                <a:ea typeface="Tahoma" panose="020B0604030504040204" pitchFamily="34" charset="0"/>
                <a:cs typeface="Tahoma" panose="020B0604030504040204" pitchFamily="34" charset="0"/>
              </a:rPr>
              <a:t>evitan</a:t>
            </a:r>
            <a:r>
              <a:rPr lang="en-US" sz="2000" b="0" i="0" dirty="0">
                <a:effectLst/>
                <a:latin typeface="Tahoma" panose="020B0604030504040204" pitchFamily="34" charset="0"/>
                <a:ea typeface="Tahoma" panose="020B0604030504040204" pitchFamily="34" charset="0"/>
                <a:cs typeface="Tahoma" panose="020B0604030504040204" pitchFamily="34" charset="0"/>
              </a:rPr>
              <a:t> </a:t>
            </a:r>
            <a:r>
              <a:rPr lang="en-US" sz="2000" b="0" i="0" dirty="0" err="1">
                <a:effectLst/>
                <a:latin typeface="Tahoma" panose="020B0604030504040204" pitchFamily="34" charset="0"/>
                <a:ea typeface="Tahoma" panose="020B0604030504040204" pitchFamily="34" charset="0"/>
                <a:cs typeface="Tahoma" panose="020B0604030504040204" pitchFamily="34" charset="0"/>
              </a:rPr>
              <a:t>hablar</a:t>
            </a:r>
            <a:r>
              <a:rPr lang="en-US" sz="2000" b="0" i="0" dirty="0">
                <a:effectLst/>
                <a:latin typeface="Tahoma" panose="020B0604030504040204" pitchFamily="34" charset="0"/>
                <a:ea typeface="Tahoma" panose="020B0604030504040204" pitchFamily="34" charset="0"/>
                <a:cs typeface="Tahoma" panose="020B0604030504040204" pitchFamily="34" charset="0"/>
              </a:rPr>
              <a:t> bien de </a:t>
            </a:r>
            <a:r>
              <a:rPr lang="en-US" sz="2000" b="0" i="0" dirty="0" err="1">
                <a:effectLst/>
                <a:latin typeface="Tahoma" panose="020B0604030504040204" pitchFamily="34" charset="0"/>
                <a:ea typeface="Tahoma" panose="020B0604030504040204" pitchFamily="34" charset="0"/>
                <a:cs typeface="Tahoma" panose="020B0604030504040204" pitchFamily="34" charset="0"/>
              </a:rPr>
              <a:t>sí</a:t>
            </a:r>
            <a:r>
              <a:rPr lang="en-US" sz="2000" b="0" i="0" dirty="0">
                <a:effectLst/>
                <a:latin typeface="Tahoma" panose="020B0604030504040204" pitchFamily="34" charset="0"/>
                <a:ea typeface="Tahoma" panose="020B0604030504040204" pitchFamily="34" charset="0"/>
                <a:cs typeface="Tahoma" panose="020B0604030504040204" pitchFamily="34" charset="0"/>
              </a:rPr>
              <a:t> </a:t>
            </a:r>
            <a:r>
              <a:rPr lang="en-US" sz="2000" b="0" i="0" dirty="0" err="1">
                <a:effectLst/>
                <a:latin typeface="Tahoma" panose="020B0604030504040204" pitchFamily="34" charset="0"/>
                <a:ea typeface="Tahoma" panose="020B0604030504040204" pitchFamily="34" charset="0"/>
                <a:cs typeface="Tahoma" panose="020B0604030504040204" pitchFamily="34" charset="0"/>
              </a:rPr>
              <a:t>mismos</a:t>
            </a:r>
            <a:r>
              <a:rPr lang="en-US" sz="2000" b="0" i="0" dirty="0">
                <a:effectLst/>
                <a:latin typeface="Tahoma" panose="020B0604030504040204" pitchFamily="34" charset="0"/>
                <a:ea typeface="Tahoma" panose="020B0604030504040204" pitchFamily="34" charset="0"/>
                <a:cs typeface="Tahoma" panose="020B0604030504040204" pitchFamily="34" charset="0"/>
              </a:rPr>
              <a:t> y </a:t>
            </a:r>
            <a:r>
              <a:rPr lang="en-US" sz="2000" b="0" i="0" dirty="0" err="1">
                <a:effectLst/>
                <a:latin typeface="Tahoma" panose="020B0604030504040204" pitchFamily="34" charset="0"/>
                <a:ea typeface="Tahoma" panose="020B0604030504040204" pitchFamily="34" charset="0"/>
                <a:cs typeface="Tahoma" panose="020B0604030504040204" pitchFamily="34" charset="0"/>
              </a:rPr>
              <a:t>prefieren</a:t>
            </a:r>
            <a:r>
              <a:rPr lang="en-US" sz="2000" b="0" i="0" dirty="0">
                <a:effectLst/>
                <a:latin typeface="Tahoma" panose="020B0604030504040204" pitchFamily="34" charset="0"/>
                <a:ea typeface="Tahoma" panose="020B0604030504040204" pitchFamily="34" charset="0"/>
                <a:cs typeface="Tahoma" panose="020B0604030504040204" pitchFamily="34" charset="0"/>
              </a:rPr>
              <a:t> </a:t>
            </a:r>
            <a:r>
              <a:rPr lang="en-US" sz="2000" b="0" i="0" dirty="0" err="1">
                <a:effectLst/>
                <a:latin typeface="Tahoma" panose="020B0604030504040204" pitchFamily="34" charset="0"/>
                <a:ea typeface="Tahoma" panose="020B0604030504040204" pitchFamily="34" charset="0"/>
                <a:cs typeface="Tahoma" panose="020B0604030504040204" pitchFamily="34" charset="0"/>
              </a:rPr>
              <a:t>exaltar</a:t>
            </a:r>
            <a:r>
              <a:rPr lang="en-US" sz="2000" b="0" i="0" dirty="0">
                <a:effectLst/>
                <a:latin typeface="Tahoma" panose="020B0604030504040204" pitchFamily="34" charset="0"/>
                <a:ea typeface="Tahoma" panose="020B0604030504040204" pitchFamily="34" charset="0"/>
                <a:cs typeface="Tahoma" panose="020B0604030504040204" pitchFamily="34" charset="0"/>
              </a:rPr>
              <a:t> a </a:t>
            </a:r>
            <a:r>
              <a:rPr lang="en-US" sz="2000" b="0" i="0" dirty="0" err="1">
                <a:effectLst/>
                <a:latin typeface="Tahoma" panose="020B0604030504040204" pitchFamily="34" charset="0"/>
                <a:ea typeface="Tahoma" panose="020B0604030504040204" pitchFamily="34" charset="0"/>
                <a:cs typeface="Tahoma" panose="020B0604030504040204" pitchFamily="34" charset="0"/>
              </a:rPr>
              <a:t>otros</a:t>
            </a:r>
            <a:r>
              <a:rPr lang="en-US" sz="2000" b="0" i="0" dirty="0">
                <a:effectLst/>
                <a:latin typeface="Tahoma" panose="020B0604030504040204" pitchFamily="34" charset="0"/>
                <a:ea typeface="Tahoma" panose="020B0604030504040204" pitchFamily="34" charset="0"/>
                <a:cs typeface="Tahoma" panose="020B0604030504040204" pitchFamily="34" charset="0"/>
              </a:rPr>
              <a:t> </a:t>
            </a:r>
            <a:r>
              <a:rPr lang="en-US" sz="2000" b="0" i="0" dirty="0" err="1">
                <a:effectLst/>
                <a:latin typeface="Tahoma" panose="020B0604030504040204" pitchFamily="34" charset="0"/>
                <a:ea typeface="Tahoma" panose="020B0604030504040204" pitchFamily="34" charset="0"/>
                <a:cs typeface="Tahoma" panose="020B0604030504040204" pitchFamily="34" charset="0"/>
              </a:rPr>
              <a:t>en</a:t>
            </a:r>
            <a:r>
              <a:rPr lang="en-US" sz="2000" b="0" i="0" dirty="0">
                <a:effectLst/>
                <a:latin typeface="Tahoma" panose="020B0604030504040204" pitchFamily="34" charset="0"/>
                <a:ea typeface="Tahoma" panose="020B0604030504040204" pitchFamily="34" charset="0"/>
                <a:cs typeface="Tahoma" panose="020B0604030504040204" pitchFamily="34" charset="0"/>
              </a:rPr>
              <a:t> </a:t>
            </a:r>
            <a:r>
              <a:rPr lang="en-US" sz="2000" b="0" i="0" dirty="0" err="1">
                <a:effectLst/>
                <a:latin typeface="Tahoma" panose="020B0604030504040204" pitchFamily="34" charset="0"/>
                <a:ea typeface="Tahoma" panose="020B0604030504040204" pitchFamily="34" charset="0"/>
                <a:cs typeface="Tahoma" panose="020B0604030504040204" pitchFamily="34" charset="0"/>
              </a:rPr>
              <a:t>lugar</a:t>
            </a:r>
            <a:r>
              <a:rPr lang="en-US" sz="2000" b="0" i="0" dirty="0">
                <a:effectLst/>
                <a:latin typeface="Tahoma" panose="020B0604030504040204" pitchFamily="34" charset="0"/>
                <a:ea typeface="Tahoma" panose="020B0604030504040204" pitchFamily="34" charset="0"/>
                <a:cs typeface="Tahoma" panose="020B0604030504040204" pitchFamily="34" charset="0"/>
              </a:rPr>
              <a:t> de </a:t>
            </a:r>
            <a:r>
              <a:rPr lang="en-US" sz="2000" b="0" i="0" dirty="0" err="1">
                <a:effectLst/>
                <a:latin typeface="Tahoma" panose="020B0604030504040204" pitchFamily="34" charset="0"/>
                <a:ea typeface="Tahoma" panose="020B0604030504040204" pitchFamily="34" charset="0"/>
                <a:cs typeface="Tahoma" panose="020B0604030504040204" pitchFamily="34" charset="0"/>
              </a:rPr>
              <a:t>gloriarse</a:t>
            </a:r>
            <a:r>
              <a:rPr lang="en-US" sz="2000" b="0" i="0" dirty="0">
                <a:effectLst/>
                <a:latin typeface="Tahoma" panose="020B0604030504040204" pitchFamily="34" charset="0"/>
                <a:ea typeface="Tahoma" panose="020B0604030504040204" pitchFamily="34" charset="0"/>
                <a:cs typeface="Tahoma" panose="020B0604030504040204" pitchFamily="34" charset="0"/>
              </a:rPr>
              <a:t>, </a:t>
            </a:r>
            <a:r>
              <a:rPr lang="en-US" sz="2000" b="0" i="0" dirty="0" err="1">
                <a:effectLst/>
                <a:latin typeface="Tahoma" panose="020B0604030504040204" pitchFamily="34" charset="0"/>
                <a:ea typeface="Tahoma" panose="020B0604030504040204" pitchFamily="34" charset="0"/>
                <a:cs typeface="Tahoma" panose="020B0604030504040204" pitchFamily="34" charset="0"/>
              </a:rPr>
              <a:t>eligen</a:t>
            </a:r>
            <a:r>
              <a:rPr lang="en-US" sz="2000" b="0" i="0" dirty="0">
                <a:effectLst/>
                <a:latin typeface="Tahoma" panose="020B0604030504040204" pitchFamily="34" charset="0"/>
                <a:ea typeface="Tahoma" panose="020B0604030504040204" pitchFamily="34" charset="0"/>
                <a:cs typeface="Tahoma" panose="020B0604030504040204" pitchFamily="34" charset="0"/>
              </a:rPr>
              <a:t> las </a:t>
            </a:r>
            <a:r>
              <a:rPr lang="en-US" sz="2000" b="0" i="0" dirty="0" err="1">
                <a:effectLst/>
                <a:latin typeface="Tahoma" panose="020B0604030504040204" pitchFamily="34" charset="0"/>
                <a:ea typeface="Tahoma" panose="020B0604030504040204" pitchFamily="34" charset="0"/>
                <a:cs typeface="Tahoma" panose="020B0604030504040204" pitchFamily="34" charset="0"/>
              </a:rPr>
              <a:t>tareas</a:t>
            </a:r>
            <a:r>
              <a:rPr lang="en-US" sz="2000" b="0" i="0" dirty="0">
                <a:effectLst/>
                <a:latin typeface="Tahoma" panose="020B0604030504040204" pitchFamily="34" charset="0"/>
                <a:ea typeface="Tahoma" panose="020B0604030504040204" pitchFamily="34" charset="0"/>
                <a:cs typeface="Tahoma" panose="020B0604030504040204" pitchFamily="34" charset="0"/>
              </a:rPr>
              <a:t> </a:t>
            </a:r>
            <a:r>
              <a:rPr lang="en-US" sz="2000" b="0" i="0" dirty="0" err="1">
                <a:effectLst/>
                <a:latin typeface="Tahoma" panose="020B0604030504040204" pitchFamily="34" charset="0"/>
                <a:ea typeface="Tahoma" panose="020B0604030504040204" pitchFamily="34" charset="0"/>
                <a:cs typeface="Tahoma" panose="020B0604030504040204" pitchFamily="34" charset="0"/>
              </a:rPr>
              <a:t>menos</a:t>
            </a:r>
            <a:r>
              <a:rPr lang="en-US" sz="2000" b="0" i="0" dirty="0">
                <a:effectLst/>
                <a:latin typeface="Tahoma" panose="020B0604030504040204" pitchFamily="34" charset="0"/>
                <a:ea typeface="Tahoma" panose="020B0604030504040204" pitchFamily="34" charset="0"/>
                <a:cs typeface="Tahoma" panose="020B0604030504040204" pitchFamily="34" charset="0"/>
              </a:rPr>
              <a:t> </a:t>
            </a:r>
            <a:r>
              <a:rPr lang="en-US" sz="2000" b="0" i="0" dirty="0" err="1">
                <a:effectLst/>
                <a:latin typeface="Tahoma" panose="020B0604030504040204" pitchFamily="34" charset="0"/>
                <a:ea typeface="Tahoma" panose="020B0604030504040204" pitchFamily="34" charset="0"/>
                <a:cs typeface="Tahoma" panose="020B0604030504040204" pitchFamily="34" charset="0"/>
              </a:rPr>
              <a:t>brillantes</a:t>
            </a:r>
            <a:r>
              <a:rPr lang="en-US" sz="2000" b="0" i="0" dirty="0">
                <a:effectLst/>
                <a:latin typeface="Tahoma" panose="020B0604030504040204" pitchFamily="34" charset="0"/>
                <a:ea typeface="Tahoma" panose="020B0604030504040204" pitchFamily="34" charset="0"/>
                <a:cs typeface="Tahoma" panose="020B0604030504040204" pitchFamily="34" charset="0"/>
              </a:rPr>
              <a:t>, e </a:t>
            </a:r>
            <a:r>
              <a:rPr lang="en-US" sz="2000" b="0" i="0" dirty="0" err="1">
                <a:effectLst/>
                <a:latin typeface="Tahoma" panose="020B0604030504040204" pitchFamily="34" charset="0"/>
                <a:ea typeface="Tahoma" panose="020B0604030504040204" pitchFamily="34" charset="0"/>
                <a:cs typeface="Tahoma" panose="020B0604030504040204" pitchFamily="34" charset="0"/>
              </a:rPr>
              <a:t>incluso</a:t>
            </a:r>
            <a:r>
              <a:rPr lang="en-US" sz="2000" b="0" i="0" dirty="0">
                <a:effectLst/>
                <a:latin typeface="Tahoma" panose="020B0604030504040204" pitchFamily="34" charset="0"/>
                <a:ea typeface="Tahoma" panose="020B0604030504040204" pitchFamily="34" charset="0"/>
                <a:cs typeface="Tahoma" panose="020B0604030504040204" pitchFamily="34" charset="0"/>
              </a:rPr>
              <a:t> a </a:t>
            </a:r>
            <a:r>
              <a:rPr lang="en-US" sz="2000" b="0" i="0" dirty="0" err="1">
                <a:effectLst/>
                <a:latin typeface="Tahoma" panose="020B0604030504040204" pitchFamily="34" charset="0"/>
                <a:ea typeface="Tahoma" panose="020B0604030504040204" pitchFamily="34" charset="0"/>
                <a:cs typeface="Tahoma" panose="020B0604030504040204" pitchFamily="34" charset="0"/>
              </a:rPr>
              <a:t>veces</a:t>
            </a:r>
            <a:r>
              <a:rPr lang="en-US" sz="2000" b="0" i="0" dirty="0">
                <a:effectLst/>
                <a:latin typeface="Tahoma" panose="020B0604030504040204" pitchFamily="34" charset="0"/>
                <a:ea typeface="Tahoma" panose="020B0604030504040204" pitchFamily="34" charset="0"/>
                <a:cs typeface="Tahoma" panose="020B0604030504040204" pitchFamily="34" charset="0"/>
              </a:rPr>
              <a:t> </a:t>
            </a:r>
            <a:r>
              <a:rPr lang="en-US" sz="2000" b="0" i="0" dirty="0" err="1">
                <a:effectLst/>
                <a:latin typeface="Tahoma" panose="020B0604030504040204" pitchFamily="34" charset="0"/>
                <a:ea typeface="Tahoma" panose="020B0604030504040204" pitchFamily="34" charset="0"/>
                <a:cs typeface="Tahoma" panose="020B0604030504040204" pitchFamily="34" charset="0"/>
              </a:rPr>
              <a:t>prefieren</a:t>
            </a:r>
            <a:r>
              <a:rPr lang="en-US" sz="2000" b="0" i="0" dirty="0">
                <a:effectLst/>
                <a:latin typeface="Tahoma" panose="020B0604030504040204" pitchFamily="34" charset="0"/>
                <a:ea typeface="Tahoma" panose="020B0604030504040204" pitchFamily="34" charset="0"/>
                <a:cs typeface="Tahoma" panose="020B0604030504040204" pitchFamily="34" charset="0"/>
              </a:rPr>
              <a:t> </a:t>
            </a:r>
            <a:r>
              <a:rPr lang="en-US" sz="2000" b="0" i="0" dirty="0" err="1">
                <a:effectLst/>
                <a:latin typeface="Tahoma" panose="020B0604030504040204" pitchFamily="34" charset="0"/>
                <a:ea typeface="Tahoma" panose="020B0604030504040204" pitchFamily="34" charset="0"/>
                <a:cs typeface="Tahoma" panose="020B0604030504040204" pitchFamily="34" charset="0"/>
              </a:rPr>
              <a:t>soportar</a:t>
            </a:r>
            <a:r>
              <a:rPr lang="en-US" sz="2000" b="0" i="0" dirty="0">
                <a:effectLst/>
                <a:latin typeface="Tahoma" panose="020B0604030504040204" pitchFamily="34" charset="0"/>
                <a:ea typeface="Tahoma" panose="020B0604030504040204" pitchFamily="34" charset="0"/>
                <a:cs typeface="Tahoma" panose="020B0604030504040204" pitchFamily="34" charset="0"/>
              </a:rPr>
              <a:t> algo </a:t>
            </a:r>
            <a:r>
              <a:rPr lang="en-US" sz="2000" b="0" i="0" dirty="0" err="1">
                <a:effectLst/>
                <a:latin typeface="Tahoma" panose="020B0604030504040204" pitchFamily="34" charset="0"/>
                <a:ea typeface="Tahoma" panose="020B0604030504040204" pitchFamily="34" charset="0"/>
                <a:cs typeface="Tahoma" panose="020B0604030504040204" pitchFamily="34" charset="0"/>
              </a:rPr>
              <a:t>injusto</a:t>
            </a:r>
            <a:r>
              <a:rPr lang="en-US" sz="2000" b="0" i="0" dirty="0">
                <a:effectLst/>
                <a:latin typeface="Tahoma" panose="020B0604030504040204" pitchFamily="34" charset="0"/>
                <a:ea typeface="Tahoma" panose="020B0604030504040204" pitchFamily="34" charset="0"/>
                <a:cs typeface="Tahoma" panose="020B0604030504040204" pitchFamily="34" charset="0"/>
              </a:rPr>
              <a:t> para </a:t>
            </a:r>
            <a:r>
              <a:rPr lang="en-US" sz="2000" b="0" i="0" dirty="0" err="1">
                <a:effectLst/>
                <a:latin typeface="Tahoma" panose="020B0604030504040204" pitchFamily="34" charset="0"/>
                <a:ea typeface="Tahoma" panose="020B0604030504040204" pitchFamily="34" charset="0"/>
                <a:cs typeface="Tahoma" panose="020B0604030504040204" pitchFamily="34" charset="0"/>
              </a:rPr>
              <a:t>ofrecerlo</a:t>
            </a:r>
            <a:r>
              <a:rPr lang="en-US" sz="2000" b="0" i="0" dirty="0">
                <a:effectLst/>
                <a:latin typeface="Tahoma" panose="020B0604030504040204" pitchFamily="34" charset="0"/>
                <a:ea typeface="Tahoma" panose="020B0604030504040204" pitchFamily="34" charset="0"/>
                <a:cs typeface="Tahoma" panose="020B0604030504040204" pitchFamily="34" charset="0"/>
              </a:rPr>
              <a:t> al </a:t>
            </a:r>
            <a:r>
              <a:rPr lang="en-US" sz="2000" b="0" i="0" dirty="0" err="1">
                <a:effectLst/>
                <a:latin typeface="Tahoma" panose="020B0604030504040204" pitchFamily="34" charset="0"/>
                <a:ea typeface="Tahoma" panose="020B0604030504040204" pitchFamily="34" charset="0"/>
                <a:cs typeface="Tahoma" panose="020B0604030504040204" pitchFamily="34" charset="0"/>
              </a:rPr>
              <a:t>Señor</a:t>
            </a:r>
            <a:r>
              <a:rPr lang="en-US" sz="2000" b="0" i="0" dirty="0">
                <a:effectLst/>
                <a:latin typeface="Tahoma" panose="020B0604030504040204" pitchFamily="34" charset="0"/>
                <a:ea typeface="Tahoma" panose="020B0604030504040204" pitchFamily="34" charset="0"/>
                <a:cs typeface="Tahoma" panose="020B0604030504040204" pitchFamily="34" charset="0"/>
              </a:rPr>
              <a:t>: «En </a:t>
            </a:r>
            <a:r>
              <a:rPr lang="en-US" sz="2000" b="0" i="0" dirty="0" err="1">
                <a:effectLst/>
                <a:latin typeface="Tahoma" panose="020B0604030504040204" pitchFamily="34" charset="0"/>
                <a:ea typeface="Tahoma" panose="020B0604030504040204" pitchFamily="34" charset="0"/>
                <a:cs typeface="Tahoma" panose="020B0604030504040204" pitchFamily="34" charset="0"/>
              </a:rPr>
              <a:t>cambio</a:t>
            </a:r>
            <a:r>
              <a:rPr lang="en-US" sz="2000" b="0" i="0" dirty="0">
                <a:effectLst/>
                <a:latin typeface="Tahoma" panose="020B0604030504040204" pitchFamily="34" charset="0"/>
                <a:ea typeface="Tahoma" panose="020B0604030504040204" pitchFamily="34" charset="0"/>
                <a:cs typeface="Tahoma" panose="020B0604030504040204" pitchFamily="34" charset="0"/>
              </a:rPr>
              <a:t>, que </a:t>
            </a:r>
            <a:r>
              <a:rPr lang="en-US" sz="2000" b="0" i="0" dirty="0" err="1">
                <a:effectLst/>
                <a:latin typeface="Tahoma" panose="020B0604030504040204" pitchFamily="34" charset="0"/>
                <a:ea typeface="Tahoma" panose="020B0604030504040204" pitchFamily="34" charset="0"/>
                <a:cs typeface="Tahoma" panose="020B0604030504040204" pitchFamily="34" charset="0"/>
              </a:rPr>
              <a:t>aguantéis</a:t>
            </a:r>
            <a:r>
              <a:rPr lang="en-US" sz="2000" b="0" i="0" dirty="0">
                <a:effectLst/>
                <a:latin typeface="Tahoma" panose="020B0604030504040204" pitchFamily="34" charset="0"/>
                <a:ea typeface="Tahoma" panose="020B0604030504040204" pitchFamily="34" charset="0"/>
                <a:cs typeface="Tahoma" panose="020B0604030504040204" pitchFamily="34" charset="0"/>
              </a:rPr>
              <a:t> </a:t>
            </a:r>
            <a:r>
              <a:rPr lang="en-US" sz="2000" b="0" i="0" dirty="0" err="1">
                <a:effectLst/>
                <a:latin typeface="Tahoma" panose="020B0604030504040204" pitchFamily="34" charset="0"/>
                <a:ea typeface="Tahoma" panose="020B0604030504040204" pitchFamily="34" charset="0"/>
                <a:cs typeface="Tahoma" panose="020B0604030504040204" pitchFamily="34" charset="0"/>
              </a:rPr>
              <a:t>cuando</a:t>
            </a:r>
            <a:r>
              <a:rPr lang="en-US" sz="2000" b="0" i="0" dirty="0">
                <a:effectLst/>
                <a:latin typeface="Tahoma" panose="020B0604030504040204" pitchFamily="34" charset="0"/>
                <a:ea typeface="Tahoma" panose="020B0604030504040204" pitchFamily="34" charset="0"/>
                <a:cs typeface="Tahoma" panose="020B0604030504040204" pitchFamily="34" charset="0"/>
              </a:rPr>
              <a:t> </a:t>
            </a:r>
            <a:r>
              <a:rPr lang="en-US" sz="2000" b="0" i="0" dirty="0" err="1">
                <a:effectLst/>
                <a:latin typeface="Tahoma" panose="020B0604030504040204" pitchFamily="34" charset="0"/>
                <a:ea typeface="Tahoma" panose="020B0604030504040204" pitchFamily="34" charset="0"/>
                <a:cs typeface="Tahoma" panose="020B0604030504040204" pitchFamily="34" charset="0"/>
              </a:rPr>
              <a:t>sufrís</a:t>
            </a:r>
            <a:r>
              <a:rPr lang="en-US" sz="2000" b="0" i="0" dirty="0">
                <a:effectLst/>
                <a:latin typeface="Tahoma" panose="020B0604030504040204" pitchFamily="34" charset="0"/>
                <a:ea typeface="Tahoma" panose="020B0604030504040204" pitchFamily="34" charset="0"/>
                <a:cs typeface="Tahoma" panose="020B0604030504040204" pitchFamily="34" charset="0"/>
              </a:rPr>
              <a:t> </a:t>
            </a:r>
            <a:r>
              <a:rPr lang="en-US" sz="2000" b="0" i="0" dirty="0" err="1">
                <a:effectLst/>
                <a:latin typeface="Tahoma" panose="020B0604030504040204" pitchFamily="34" charset="0"/>
                <a:ea typeface="Tahoma" panose="020B0604030504040204" pitchFamily="34" charset="0"/>
                <a:cs typeface="Tahoma" panose="020B0604030504040204" pitchFamily="34" charset="0"/>
              </a:rPr>
              <a:t>por</a:t>
            </a:r>
            <a:r>
              <a:rPr lang="en-US" sz="2000" b="0" i="0" dirty="0">
                <a:effectLst/>
                <a:latin typeface="Tahoma" panose="020B0604030504040204" pitchFamily="34" charset="0"/>
                <a:ea typeface="Tahoma" panose="020B0604030504040204" pitchFamily="34" charset="0"/>
                <a:cs typeface="Tahoma" panose="020B0604030504040204" pitchFamily="34" charset="0"/>
              </a:rPr>
              <a:t> </a:t>
            </a:r>
            <a:r>
              <a:rPr lang="en-US" sz="2000" b="0" i="0" dirty="0" err="1">
                <a:effectLst/>
                <a:latin typeface="Tahoma" panose="020B0604030504040204" pitchFamily="34" charset="0"/>
                <a:ea typeface="Tahoma" panose="020B0604030504040204" pitchFamily="34" charset="0"/>
                <a:cs typeface="Tahoma" panose="020B0604030504040204" pitchFamily="34" charset="0"/>
              </a:rPr>
              <a:t>hacer</a:t>
            </a:r>
            <a:r>
              <a:rPr lang="en-US" sz="2000" b="0" i="0" dirty="0">
                <a:effectLst/>
                <a:latin typeface="Tahoma" panose="020B0604030504040204" pitchFamily="34" charset="0"/>
                <a:ea typeface="Tahoma" panose="020B0604030504040204" pitchFamily="34" charset="0"/>
                <a:cs typeface="Tahoma" panose="020B0604030504040204" pitchFamily="34" charset="0"/>
              </a:rPr>
              <a:t> </a:t>
            </a:r>
            <a:r>
              <a:rPr lang="en-US" sz="2000" b="0" i="0" dirty="0" err="1">
                <a:effectLst/>
                <a:latin typeface="Tahoma" panose="020B0604030504040204" pitchFamily="34" charset="0"/>
                <a:ea typeface="Tahoma" panose="020B0604030504040204" pitchFamily="34" charset="0"/>
                <a:cs typeface="Tahoma" panose="020B0604030504040204" pitchFamily="34" charset="0"/>
              </a:rPr>
              <a:t>el</a:t>
            </a:r>
            <a:r>
              <a:rPr lang="en-US" sz="2000" b="0" i="0" dirty="0">
                <a:effectLst/>
                <a:latin typeface="Tahoma" panose="020B0604030504040204" pitchFamily="34" charset="0"/>
                <a:ea typeface="Tahoma" panose="020B0604030504040204" pitchFamily="34" charset="0"/>
                <a:cs typeface="Tahoma" panose="020B0604030504040204" pitchFamily="34" charset="0"/>
              </a:rPr>
              <a:t> bien, </a:t>
            </a:r>
            <a:r>
              <a:rPr lang="en-US" sz="2000" b="0" i="0" dirty="0" err="1">
                <a:effectLst/>
                <a:latin typeface="Tahoma" panose="020B0604030504040204" pitchFamily="34" charset="0"/>
                <a:ea typeface="Tahoma" panose="020B0604030504040204" pitchFamily="34" charset="0"/>
                <a:cs typeface="Tahoma" panose="020B0604030504040204" pitchFamily="34" charset="0"/>
              </a:rPr>
              <a:t>eso</a:t>
            </a:r>
            <a:r>
              <a:rPr lang="en-US" sz="2000" b="0" i="0" dirty="0">
                <a:effectLst/>
                <a:latin typeface="Tahoma" panose="020B0604030504040204" pitchFamily="34" charset="0"/>
                <a:ea typeface="Tahoma" panose="020B0604030504040204" pitchFamily="34" charset="0"/>
                <a:cs typeface="Tahoma" panose="020B0604030504040204" pitchFamily="34" charset="0"/>
              </a:rPr>
              <a:t> es </a:t>
            </a:r>
            <a:r>
              <a:rPr lang="en-US" sz="2000" b="0" i="0" dirty="0" err="1">
                <a:effectLst/>
                <a:latin typeface="Tahoma" panose="020B0604030504040204" pitchFamily="34" charset="0"/>
                <a:ea typeface="Tahoma" panose="020B0604030504040204" pitchFamily="34" charset="0"/>
                <a:cs typeface="Tahoma" panose="020B0604030504040204" pitchFamily="34" charset="0"/>
              </a:rPr>
              <a:t>una</a:t>
            </a:r>
            <a:r>
              <a:rPr lang="en-US" sz="2000" b="0" i="0" dirty="0">
                <a:effectLst/>
                <a:latin typeface="Tahoma" panose="020B0604030504040204" pitchFamily="34" charset="0"/>
                <a:ea typeface="Tahoma" panose="020B0604030504040204" pitchFamily="34" charset="0"/>
                <a:cs typeface="Tahoma" panose="020B0604030504040204" pitchFamily="34" charset="0"/>
              </a:rPr>
              <a:t> </a:t>
            </a:r>
            <a:r>
              <a:rPr lang="en-US" sz="2000" b="0" i="0" dirty="0" err="1">
                <a:effectLst/>
                <a:latin typeface="Tahoma" panose="020B0604030504040204" pitchFamily="34" charset="0"/>
                <a:ea typeface="Tahoma" panose="020B0604030504040204" pitchFamily="34" charset="0"/>
                <a:cs typeface="Tahoma" panose="020B0604030504040204" pitchFamily="34" charset="0"/>
              </a:rPr>
              <a:t>gracia</a:t>
            </a:r>
            <a:r>
              <a:rPr lang="en-US" sz="2000" b="0" i="0" dirty="0">
                <a:effectLst/>
                <a:latin typeface="Tahoma" panose="020B0604030504040204" pitchFamily="34" charset="0"/>
                <a:ea typeface="Tahoma" panose="020B0604030504040204" pitchFamily="34" charset="0"/>
                <a:cs typeface="Tahoma" panose="020B0604030504040204" pitchFamily="34" charset="0"/>
              </a:rPr>
              <a:t> de </a:t>
            </a:r>
            <a:r>
              <a:rPr lang="en-US" sz="2000" b="0" i="0" dirty="0" err="1">
                <a:effectLst/>
                <a:latin typeface="Tahoma" panose="020B0604030504040204" pitchFamily="34" charset="0"/>
                <a:ea typeface="Tahoma" panose="020B0604030504040204" pitchFamily="34" charset="0"/>
                <a:cs typeface="Tahoma" panose="020B0604030504040204" pitchFamily="34" charset="0"/>
              </a:rPr>
              <a:t>parte</a:t>
            </a:r>
            <a:r>
              <a:rPr lang="en-US" sz="2000" b="0" i="0" dirty="0">
                <a:effectLst/>
                <a:latin typeface="Tahoma" panose="020B0604030504040204" pitchFamily="34" charset="0"/>
                <a:ea typeface="Tahoma" panose="020B0604030504040204" pitchFamily="34" charset="0"/>
                <a:cs typeface="Tahoma" panose="020B0604030504040204" pitchFamily="34" charset="0"/>
              </a:rPr>
              <a:t> de Dios» (1 P 2,20). No es </a:t>
            </a:r>
            <a:r>
              <a:rPr lang="en-US" sz="2000" b="0" i="0" dirty="0" err="1">
                <a:effectLst/>
                <a:latin typeface="Tahoma" panose="020B0604030504040204" pitchFamily="34" charset="0"/>
                <a:ea typeface="Tahoma" panose="020B0604030504040204" pitchFamily="34" charset="0"/>
                <a:cs typeface="Tahoma" panose="020B0604030504040204" pitchFamily="34" charset="0"/>
              </a:rPr>
              <a:t>caminar</a:t>
            </a:r>
            <a:r>
              <a:rPr lang="en-US" sz="2000" b="0" i="0" dirty="0">
                <a:effectLst/>
                <a:latin typeface="Tahoma" panose="020B0604030504040204" pitchFamily="34" charset="0"/>
                <a:ea typeface="Tahoma" panose="020B0604030504040204" pitchFamily="34" charset="0"/>
                <a:cs typeface="Tahoma" panose="020B0604030504040204" pitchFamily="34" charset="0"/>
              </a:rPr>
              <a:t> con la cabeza </a:t>
            </a:r>
            <a:r>
              <a:rPr lang="en-US" sz="2000" b="0" i="0" dirty="0" err="1">
                <a:effectLst/>
                <a:latin typeface="Tahoma" panose="020B0604030504040204" pitchFamily="34" charset="0"/>
                <a:ea typeface="Tahoma" panose="020B0604030504040204" pitchFamily="34" charset="0"/>
                <a:cs typeface="Tahoma" panose="020B0604030504040204" pitchFamily="34" charset="0"/>
              </a:rPr>
              <a:t>baja</a:t>
            </a:r>
            <a:r>
              <a:rPr lang="en-US" sz="2000" b="0" i="0" dirty="0">
                <a:effectLst/>
                <a:latin typeface="Tahoma" panose="020B0604030504040204" pitchFamily="34" charset="0"/>
                <a:ea typeface="Tahoma" panose="020B0604030504040204" pitchFamily="34" charset="0"/>
                <a:cs typeface="Tahoma" panose="020B0604030504040204" pitchFamily="34" charset="0"/>
              </a:rPr>
              <a:t>, </a:t>
            </a:r>
            <a:r>
              <a:rPr lang="en-US" sz="2000" b="0" i="0" dirty="0" err="1">
                <a:effectLst/>
                <a:latin typeface="Tahoma" panose="020B0604030504040204" pitchFamily="34" charset="0"/>
                <a:ea typeface="Tahoma" panose="020B0604030504040204" pitchFamily="34" charset="0"/>
                <a:cs typeface="Tahoma" panose="020B0604030504040204" pitchFamily="34" charset="0"/>
              </a:rPr>
              <a:t>hablar</a:t>
            </a:r>
            <a:r>
              <a:rPr lang="en-US" sz="2000" b="0" i="0" dirty="0">
                <a:effectLst/>
                <a:latin typeface="Tahoma" panose="020B0604030504040204" pitchFamily="34" charset="0"/>
                <a:ea typeface="Tahoma" panose="020B0604030504040204" pitchFamily="34" charset="0"/>
                <a:cs typeface="Tahoma" panose="020B0604030504040204" pitchFamily="34" charset="0"/>
              </a:rPr>
              <a:t> poco o </a:t>
            </a:r>
            <a:r>
              <a:rPr lang="en-US" sz="2000" b="0" i="0" dirty="0" err="1">
                <a:effectLst/>
                <a:latin typeface="Tahoma" panose="020B0604030504040204" pitchFamily="34" charset="0"/>
                <a:ea typeface="Tahoma" panose="020B0604030504040204" pitchFamily="34" charset="0"/>
                <a:cs typeface="Tahoma" panose="020B0604030504040204" pitchFamily="34" charset="0"/>
              </a:rPr>
              <a:t>escapar</a:t>
            </a:r>
            <a:r>
              <a:rPr lang="en-US" sz="2000" b="0" i="0" dirty="0">
                <a:effectLst/>
                <a:latin typeface="Tahoma" panose="020B0604030504040204" pitchFamily="34" charset="0"/>
                <a:ea typeface="Tahoma" panose="020B0604030504040204" pitchFamily="34" charset="0"/>
                <a:cs typeface="Tahoma" panose="020B0604030504040204" pitchFamily="34" charset="0"/>
              </a:rPr>
              <a:t> de la </a:t>
            </a:r>
            <a:r>
              <a:rPr lang="en-US" sz="2000" b="0" i="0" dirty="0" err="1">
                <a:effectLst/>
                <a:latin typeface="Tahoma" panose="020B0604030504040204" pitchFamily="34" charset="0"/>
                <a:ea typeface="Tahoma" panose="020B0604030504040204" pitchFamily="34" charset="0"/>
                <a:cs typeface="Tahoma" panose="020B0604030504040204" pitchFamily="34" charset="0"/>
              </a:rPr>
              <a:t>sociedad</a:t>
            </a:r>
            <a:r>
              <a:rPr lang="en-US" sz="2000" b="0" i="0" dirty="0">
                <a:effectLst/>
                <a:latin typeface="Tahoma" panose="020B0604030504040204" pitchFamily="34" charset="0"/>
                <a:ea typeface="Tahoma" panose="020B0604030504040204" pitchFamily="34" charset="0"/>
                <a:cs typeface="Tahoma" panose="020B0604030504040204" pitchFamily="34" charset="0"/>
              </a:rPr>
              <a:t>. A </a:t>
            </a:r>
            <a:r>
              <a:rPr lang="en-US" sz="2000" b="0" i="0" dirty="0" err="1">
                <a:effectLst/>
                <a:latin typeface="Tahoma" panose="020B0604030504040204" pitchFamily="34" charset="0"/>
                <a:ea typeface="Tahoma" panose="020B0604030504040204" pitchFamily="34" charset="0"/>
                <a:cs typeface="Tahoma" panose="020B0604030504040204" pitchFamily="34" charset="0"/>
              </a:rPr>
              <a:t>veces</a:t>
            </a:r>
            <a:r>
              <a:rPr lang="en-US" sz="2000" b="0" i="0" dirty="0">
                <a:effectLst/>
                <a:latin typeface="Tahoma" panose="020B0604030504040204" pitchFamily="34" charset="0"/>
                <a:ea typeface="Tahoma" panose="020B0604030504040204" pitchFamily="34" charset="0"/>
                <a:cs typeface="Tahoma" panose="020B0604030504040204" pitchFamily="34" charset="0"/>
              </a:rPr>
              <a:t>, </a:t>
            </a:r>
            <a:r>
              <a:rPr lang="en-US" sz="2000" b="0" i="0" dirty="0" err="1">
                <a:effectLst/>
                <a:latin typeface="Tahoma" panose="020B0604030504040204" pitchFamily="34" charset="0"/>
                <a:ea typeface="Tahoma" panose="020B0604030504040204" pitchFamily="34" charset="0"/>
                <a:cs typeface="Tahoma" panose="020B0604030504040204" pitchFamily="34" charset="0"/>
              </a:rPr>
              <a:t>precisamente</a:t>
            </a:r>
            <a:r>
              <a:rPr lang="en-US" sz="2000" b="0" i="0" dirty="0">
                <a:effectLst/>
                <a:latin typeface="Tahoma" panose="020B0604030504040204" pitchFamily="34" charset="0"/>
                <a:ea typeface="Tahoma" panose="020B0604030504040204" pitchFamily="34" charset="0"/>
                <a:cs typeface="Tahoma" panose="020B0604030504040204" pitchFamily="34" charset="0"/>
              </a:rPr>
              <a:t> </a:t>
            </a:r>
            <a:r>
              <a:rPr lang="en-US" sz="2000" b="0" i="0" dirty="0" err="1">
                <a:effectLst/>
                <a:latin typeface="Tahoma" panose="020B0604030504040204" pitchFamily="34" charset="0"/>
                <a:ea typeface="Tahoma" panose="020B0604030504040204" pitchFamily="34" charset="0"/>
                <a:cs typeface="Tahoma" panose="020B0604030504040204" pitchFamily="34" charset="0"/>
              </a:rPr>
              <a:t>porque</a:t>
            </a:r>
            <a:r>
              <a:rPr lang="en-US" sz="2000" b="0" i="0" dirty="0">
                <a:effectLst/>
                <a:latin typeface="Tahoma" panose="020B0604030504040204" pitchFamily="34" charset="0"/>
                <a:ea typeface="Tahoma" panose="020B0604030504040204" pitchFamily="34" charset="0"/>
                <a:cs typeface="Tahoma" panose="020B0604030504040204" pitchFamily="34" charset="0"/>
              </a:rPr>
              <a:t> </a:t>
            </a:r>
            <a:r>
              <a:rPr lang="en-US" sz="2000" b="0" i="0" dirty="0" err="1">
                <a:effectLst/>
                <a:latin typeface="Tahoma" panose="020B0604030504040204" pitchFamily="34" charset="0"/>
                <a:ea typeface="Tahoma" panose="020B0604030504040204" pitchFamily="34" charset="0"/>
                <a:cs typeface="Tahoma" panose="020B0604030504040204" pitchFamily="34" charset="0"/>
              </a:rPr>
              <a:t>está</a:t>
            </a:r>
            <a:r>
              <a:rPr lang="en-US" sz="2000" b="0" i="0" dirty="0">
                <a:effectLst/>
                <a:latin typeface="Tahoma" panose="020B0604030504040204" pitchFamily="34" charset="0"/>
                <a:ea typeface="Tahoma" panose="020B0604030504040204" pitchFamily="34" charset="0"/>
                <a:cs typeface="Tahoma" panose="020B0604030504040204" pitchFamily="34" charset="0"/>
              </a:rPr>
              <a:t> </a:t>
            </a:r>
            <a:r>
              <a:rPr lang="en-US" sz="2000" b="0" i="0" dirty="0" err="1">
                <a:effectLst/>
                <a:latin typeface="Tahoma" panose="020B0604030504040204" pitchFamily="34" charset="0"/>
                <a:ea typeface="Tahoma" panose="020B0604030504040204" pitchFamily="34" charset="0"/>
                <a:cs typeface="Tahoma" panose="020B0604030504040204" pitchFamily="34" charset="0"/>
              </a:rPr>
              <a:t>liberado</a:t>
            </a:r>
            <a:r>
              <a:rPr lang="en-US" sz="2000" b="0" i="0" dirty="0">
                <a:effectLst/>
                <a:latin typeface="Tahoma" panose="020B0604030504040204" pitchFamily="34" charset="0"/>
                <a:ea typeface="Tahoma" panose="020B0604030504040204" pitchFamily="34" charset="0"/>
                <a:cs typeface="Tahoma" panose="020B0604030504040204" pitchFamily="34" charset="0"/>
              </a:rPr>
              <a:t> del </a:t>
            </a:r>
            <a:r>
              <a:rPr lang="en-US" sz="2000" b="0" i="0" dirty="0" err="1">
                <a:effectLst/>
                <a:latin typeface="Tahoma" panose="020B0604030504040204" pitchFamily="34" charset="0"/>
                <a:ea typeface="Tahoma" panose="020B0604030504040204" pitchFamily="34" charset="0"/>
                <a:cs typeface="Tahoma" panose="020B0604030504040204" pitchFamily="34" charset="0"/>
              </a:rPr>
              <a:t>egocentrismo</a:t>
            </a:r>
            <a:r>
              <a:rPr lang="en-US" sz="2000" b="0" i="0" dirty="0">
                <a:effectLst/>
                <a:latin typeface="Tahoma" panose="020B0604030504040204" pitchFamily="34" charset="0"/>
                <a:ea typeface="Tahoma" panose="020B0604030504040204" pitchFamily="34" charset="0"/>
                <a:cs typeface="Tahoma" panose="020B0604030504040204" pitchFamily="34" charset="0"/>
              </a:rPr>
              <a:t>, </a:t>
            </a:r>
            <a:r>
              <a:rPr lang="en-US" sz="2000" b="0" i="0" dirty="0" err="1">
                <a:effectLst/>
                <a:latin typeface="Tahoma" panose="020B0604030504040204" pitchFamily="34" charset="0"/>
                <a:ea typeface="Tahoma" panose="020B0604030504040204" pitchFamily="34" charset="0"/>
                <a:cs typeface="Tahoma" panose="020B0604030504040204" pitchFamily="34" charset="0"/>
              </a:rPr>
              <a:t>alguien</a:t>
            </a:r>
            <a:r>
              <a:rPr lang="en-US" sz="2000" b="0" i="0" dirty="0">
                <a:effectLst/>
                <a:latin typeface="Tahoma" panose="020B0604030504040204" pitchFamily="34" charset="0"/>
                <a:ea typeface="Tahoma" panose="020B0604030504040204" pitchFamily="34" charset="0"/>
                <a:cs typeface="Tahoma" panose="020B0604030504040204" pitchFamily="34" charset="0"/>
              </a:rPr>
              <a:t> </a:t>
            </a:r>
            <a:r>
              <a:rPr lang="en-US" sz="2000" b="0" i="0" dirty="0" err="1">
                <a:effectLst/>
                <a:latin typeface="Tahoma" panose="020B0604030504040204" pitchFamily="34" charset="0"/>
                <a:ea typeface="Tahoma" panose="020B0604030504040204" pitchFamily="34" charset="0"/>
                <a:cs typeface="Tahoma" panose="020B0604030504040204" pitchFamily="34" charset="0"/>
              </a:rPr>
              <a:t>puede</a:t>
            </a:r>
            <a:r>
              <a:rPr lang="en-US" sz="2000" b="0" i="0" dirty="0">
                <a:effectLst/>
                <a:latin typeface="Tahoma" panose="020B0604030504040204" pitchFamily="34" charset="0"/>
                <a:ea typeface="Tahoma" panose="020B0604030504040204" pitchFamily="34" charset="0"/>
                <a:cs typeface="Tahoma" panose="020B0604030504040204" pitchFamily="34" charset="0"/>
              </a:rPr>
              <a:t> </a:t>
            </a:r>
            <a:r>
              <a:rPr lang="en-US" sz="2000" b="0" i="0" dirty="0" err="1">
                <a:effectLst/>
                <a:latin typeface="Tahoma" panose="020B0604030504040204" pitchFamily="34" charset="0"/>
                <a:ea typeface="Tahoma" panose="020B0604030504040204" pitchFamily="34" charset="0"/>
                <a:cs typeface="Tahoma" panose="020B0604030504040204" pitchFamily="34" charset="0"/>
              </a:rPr>
              <a:t>atreverse</a:t>
            </a:r>
            <a:r>
              <a:rPr lang="en-US" sz="2000" b="0" i="0" dirty="0">
                <a:effectLst/>
                <a:latin typeface="Tahoma" panose="020B0604030504040204" pitchFamily="34" charset="0"/>
                <a:ea typeface="Tahoma" panose="020B0604030504040204" pitchFamily="34" charset="0"/>
                <a:cs typeface="Tahoma" panose="020B0604030504040204" pitchFamily="34" charset="0"/>
              </a:rPr>
              <a:t> a </a:t>
            </a:r>
            <a:r>
              <a:rPr lang="en-US" sz="2000" b="0" i="0" dirty="0" err="1">
                <a:effectLst/>
                <a:latin typeface="Tahoma" panose="020B0604030504040204" pitchFamily="34" charset="0"/>
                <a:ea typeface="Tahoma" panose="020B0604030504040204" pitchFamily="34" charset="0"/>
                <a:cs typeface="Tahoma" panose="020B0604030504040204" pitchFamily="34" charset="0"/>
              </a:rPr>
              <a:t>discutir</a:t>
            </a:r>
            <a:r>
              <a:rPr lang="en-US" sz="2000" b="0" i="0" dirty="0">
                <a:effectLst/>
                <a:latin typeface="Tahoma" panose="020B0604030504040204" pitchFamily="34" charset="0"/>
                <a:ea typeface="Tahoma" panose="020B0604030504040204" pitchFamily="34" charset="0"/>
                <a:cs typeface="Tahoma" panose="020B0604030504040204" pitchFamily="34" charset="0"/>
              </a:rPr>
              <a:t> </a:t>
            </a:r>
            <a:r>
              <a:rPr lang="en-US" sz="2000" b="0" i="0" dirty="0" err="1">
                <a:effectLst/>
                <a:latin typeface="Tahoma" panose="020B0604030504040204" pitchFamily="34" charset="0"/>
                <a:ea typeface="Tahoma" panose="020B0604030504040204" pitchFamily="34" charset="0"/>
                <a:cs typeface="Tahoma" panose="020B0604030504040204" pitchFamily="34" charset="0"/>
              </a:rPr>
              <a:t>amablemente</a:t>
            </a:r>
            <a:r>
              <a:rPr lang="en-US" sz="2000" b="0" i="0" dirty="0">
                <a:effectLst/>
                <a:latin typeface="Tahoma" panose="020B0604030504040204" pitchFamily="34" charset="0"/>
                <a:ea typeface="Tahoma" panose="020B0604030504040204" pitchFamily="34" charset="0"/>
                <a:cs typeface="Tahoma" panose="020B0604030504040204" pitchFamily="34" charset="0"/>
              </a:rPr>
              <a:t>, a </a:t>
            </a:r>
            <a:r>
              <a:rPr lang="en-US" sz="2000" b="0" i="0" dirty="0" err="1">
                <a:effectLst/>
                <a:latin typeface="Tahoma" panose="020B0604030504040204" pitchFamily="34" charset="0"/>
                <a:ea typeface="Tahoma" panose="020B0604030504040204" pitchFamily="34" charset="0"/>
                <a:cs typeface="Tahoma" panose="020B0604030504040204" pitchFamily="34" charset="0"/>
              </a:rPr>
              <a:t>reclamar</a:t>
            </a:r>
            <a:r>
              <a:rPr lang="en-US" sz="2000" b="0" i="0" dirty="0">
                <a:effectLst/>
                <a:latin typeface="Tahoma" panose="020B0604030504040204" pitchFamily="34" charset="0"/>
                <a:ea typeface="Tahoma" panose="020B0604030504040204" pitchFamily="34" charset="0"/>
                <a:cs typeface="Tahoma" panose="020B0604030504040204" pitchFamily="34" charset="0"/>
              </a:rPr>
              <a:t> </a:t>
            </a:r>
            <a:r>
              <a:rPr lang="en-US" sz="2000" b="0" i="0" dirty="0" err="1">
                <a:effectLst/>
                <a:latin typeface="Tahoma" panose="020B0604030504040204" pitchFamily="34" charset="0"/>
                <a:ea typeface="Tahoma" panose="020B0604030504040204" pitchFamily="34" charset="0"/>
                <a:cs typeface="Tahoma" panose="020B0604030504040204" pitchFamily="34" charset="0"/>
              </a:rPr>
              <a:t>justicia</a:t>
            </a:r>
            <a:r>
              <a:rPr lang="en-US" sz="2000" b="0" i="0" dirty="0">
                <a:effectLst/>
                <a:latin typeface="Tahoma" panose="020B0604030504040204" pitchFamily="34" charset="0"/>
                <a:ea typeface="Tahoma" panose="020B0604030504040204" pitchFamily="34" charset="0"/>
                <a:cs typeface="Tahoma" panose="020B0604030504040204" pitchFamily="34" charset="0"/>
              </a:rPr>
              <a:t> o a defender a </a:t>
            </a:r>
            <a:r>
              <a:rPr lang="en-US" sz="2000" b="0" i="0" dirty="0" err="1">
                <a:effectLst/>
                <a:latin typeface="Tahoma" panose="020B0604030504040204" pitchFamily="34" charset="0"/>
                <a:ea typeface="Tahoma" panose="020B0604030504040204" pitchFamily="34" charset="0"/>
                <a:cs typeface="Tahoma" panose="020B0604030504040204" pitchFamily="34" charset="0"/>
              </a:rPr>
              <a:t>los</a:t>
            </a:r>
            <a:r>
              <a:rPr lang="en-US" sz="2000" b="0" i="0" dirty="0">
                <a:effectLst/>
                <a:latin typeface="Tahoma" panose="020B0604030504040204" pitchFamily="34" charset="0"/>
                <a:ea typeface="Tahoma" panose="020B0604030504040204" pitchFamily="34" charset="0"/>
                <a:cs typeface="Tahoma" panose="020B0604030504040204" pitchFamily="34" charset="0"/>
              </a:rPr>
              <a:t> </a:t>
            </a:r>
            <a:r>
              <a:rPr lang="en-US" sz="2000" b="0" i="0" dirty="0" err="1">
                <a:effectLst/>
                <a:latin typeface="Tahoma" panose="020B0604030504040204" pitchFamily="34" charset="0"/>
                <a:ea typeface="Tahoma" panose="020B0604030504040204" pitchFamily="34" charset="0"/>
                <a:cs typeface="Tahoma" panose="020B0604030504040204" pitchFamily="34" charset="0"/>
              </a:rPr>
              <a:t>débiles</a:t>
            </a:r>
            <a:r>
              <a:rPr lang="en-US" sz="2000" b="0" i="0" dirty="0">
                <a:effectLst/>
                <a:latin typeface="Tahoma" panose="020B0604030504040204" pitchFamily="34" charset="0"/>
                <a:ea typeface="Tahoma" panose="020B0604030504040204" pitchFamily="34" charset="0"/>
                <a:cs typeface="Tahoma" panose="020B0604030504040204" pitchFamily="34" charset="0"/>
              </a:rPr>
              <a:t> ante </a:t>
            </a:r>
            <a:r>
              <a:rPr lang="en-US" sz="2000" b="0" i="0" dirty="0" err="1">
                <a:effectLst/>
                <a:latin typeface="Tahoma" panose="020B0604030504040204" pitchFamily="34" charset="0"/>
                <a:ea typeface="Tahoma" panose="020B0604030504040204" pitchFamily="34" charset="0"/>
                <a:cs typeface="Tahoma" panose="020B0604030504040204" pitchFamily="34" charset="0"/>
              </a:rPr>
              <a:t>los</a:t>
            </a:r>
            <a:r>
              <a:rPr lang="en-US" sz="2000" b="0" i="0" dirty="0">
                <a:effectLst/>
                <a:latin typeface="Tahoma" panose="020B0604030504040204" pitchFamily="34" charset="0"/>
                <a:ea typeface="Tahoma" panose="020B0604030504040204" pitchFamily="34" charset="0"/>
                <a:cs typeface="Tahoma" panose="020B0604030504040204" pitchFamily="34" charset="0"/>
              </a:rPr>
              <a:t> </a:t>
            </a:r>
            <a:r>
              <a:rPr lang="en-US" sz="2000" b="0" i="0" dirty="0" err="1">
                <a:effectLst/>
                <a:latin typeface="Tahoma" panose="020B0604030504040204" pitchFamily="34" charset="0"/>
                <a:ea typeface="Tahoma" panose="020B0604030504040204" pitchFamily="34" charset="0"/>
                <a:cs typeface="Tahoma" panose="020B0604030504040204" pitchFamily="34" charset="0"/>
              </a:rPr>
              <a:t>poderosos</a:t>
            </a:r>
            <a:r>
              <a:rPr lang="en-US" sz="2000" b="0" i="0" dirty="0">
                <a:effectLst/>
                <a:latin typeface="Tahoma" panose="020B0604030504040204" pitchFamily="34" charset="0"/>
                <a:ea typeface="Tahoma" panose="020B0604030504040204" pitchFamily="34" charset="0"/>
                <a:cs typeface="Tahoma" panose="020B0604030504040204" pitchFamily="34" charset="0"/>
              </a:rPr>
              <a:t>, </a:t>
            </a:r>
            <a:r>
              <a:rPr lang="en-US" sz="2000" b="0" i="0" dirty="0" err="1">
                <a:effectLst/>
                <a:latin typeface="Tahoma" panose="020B0604030504040204" pitchFamily="34" charset="0"/>
                <a:ea typeface="Tahoma" panose="020B0604030504040204" pitchFamily="34" charset="0"/>
                <a:cs typeface="Tahoma" panose="020B0604030504040204" pitchFamily="34" charset="0"/>
              </a:rPr>
              <a:t>aunque</a:t>
            </a:r>
            <a:r>
              <a:rPr lang="en-US" sz="2000" b="0" i="0" dirty="0">
                <a:effectLst/>
                <a:latin typeface="Tahoma" panose="020B0604030504040204" pitchFamily="34" charset="0"/>
                <a:ea typeface="Tahoma" panose="020B0604030504040204" pitchFamily="34" charset="0"/>
                <a:cs typeface="Tahoma" panose="020B0604030504040204" pitchFamily="34" charset="0"/>
              </a:rPr>
              <a:t> </a:t>
            </a:r>
            <a:r>
              <a:rPr lang="en-US" sz="2000" b="0" i="0" dirty="0" err="1">
                <a:effectLst/>
                <a:latin typeface="Tahoma" panose="020B0604030504040204" pitchFamily="34" charset="0"/>
                <a:ea typeface="Tahoma" panose="020B0604030504040204" pitchFamily="34" charset="0"/>
                <a:cs typeface="Tahoma" panose="020B0604030504040204" pitchFamily="34" charset="0"/>
              </a:rPr>
              <a:t>eso</a:t>
            </a:r>
            <a:r>
              <a:rPr lang="en-US" sz="2000" b="0" i="0" dirty="0">
                <a:effectLst/>
                <a:latin typeface="Tahoma" panose="020B0604030504040204" pitchFamily="34" charset="0"/>
                <a:ea typeface="Tahoma" panose="020B0604030504040204" pitchFamily="34" charset="0"/>
                <a:cs typeface="Tahoma" panose="020B0604030504040204" pitchFamily="34" charset="0"/>
              </a:rPr>
              <a:t> le </a:t>
            </a:r>
            <a:r>
              <a:rPr lang="en-US" sz="2000" b="0" i="0" dirty="0" err="1">
                <a:effectLst/>
                <a:latin typeface="Tahoma" panose="020B0604030504040204" pitchFamily="34" charset="0"/>
                <a:ea typeface="Tahoma" panose="020B0604030504040204" pitchFamily="34" charset="0"/>
                <a:cs typeface="Tahoma" panose="020B0604030504040204" pitchFamily="34" charset="0"/>
              </a:rPr>
              <a:t>traiga</a:t>
            </a:r>
            <a:r>
              <a:rPr lang="en-US" sz="2000" b="0" i="0" dirty="0">
                <a:effectLst/>
                <a:latin typeface="Tahoma" panose="020B0604030504040204" pitchFamily="34" charset="0"/>
                <a:ea typeface="Tahoma" panose="020B0604030504040204" pitchFamily="34" charset="0"/>
                <a:cs typeface="Tahoma" panose="020B0604030504040204" pitchFamily="34" charset="0"/>
              </a:rPr>
              <a:t> </a:t>
            </a:r>
            <a:r>
              <a:rPr lang="en-US" sz="2000" b="0" i="0" dirty="0" err="1">
                <a:effectLst/>
                <a:latin typeface="Tahoma" panose="020B0604030504040204" pitchFamily="34" charset="0"/>
                <a:ea typeface="Tahoma" panose="020B0604030504040204" pitchFamily="34" charset="0"/>
                <a:cs typeface="Tahoma" panose="020B0604030504040204" pitchFamily="34" charset="0"/>
              </a:rPr>
              <a:t>consecuencias</a:t>
            </a:r>
            <a:r>
              <a:rPr lang="en-US" sz="2000" b="0" i="0" dirty="0">
                <a:effectLst/>
                <a:latin typeface="Tahoma" panose="020B0604030504040204" pitchFamily="34" charset="0"/>
                <a:ea typeface="Tahoma" panose="020B0604030504040204" pitchFamily="34" charset="0"/>
                <a:cs typeface="Tahoma" panose="020B0604030504040204" pitchFamily="34" charset="0"/>
              </a:rPr>
              <a:t> </a:t>
            </a:r>
            <a:r>
              <a:rPr lang="en-US" sz="2000" b="0" i="0" dirty="0" err="1">
                <a:effectLst/>
                <a:latin typeface="Tahoma" panose="020B0604030504040204" pitchFamily="34" charset="0"/>
                <a:ea typeface="Tahoma" panose="020B0604030504040204" pitchFamily="34" charset="0"/>
                <a:cs typeface="Tahoma" panose="020B0604030504040204" pitchFamily="34" charset="0"/>
              </a:rPr>
              <a:t>negativas</a:t>
            </a:r>
            <a:r>
              <a:rPr lang="en-US" sz="2000" b="0" i="0" dirty="0">
                <a:effectLst/>
                <a:latin typeface="Tahoma" panose="020B0604030504040204" pitchFamily="34" charset="0"/>
                <a:ea typeface="Tahoma" panose="020B0604030504040204" pitchFamily="34" charset="0"/>
                <a:cs typeface="Tahoma" panose="020B0604030504040204" pitchFamily="34" charset="0"/>
              </a:rPr>
              <a:t> para </a:t>
            </a:r>
            <a:r>
              <a:rPr lang="en-US" sz="2000" b="0" i="0" dirty="0" err="1">
                <a:effectLst/>
                <a:latin typeface="Tahoma" panose="020B0604030504040204" pitchFamily="34" charset="0"/>
                <a:ea typeface="Tahoma" panose="020B0604030504040204" pitchFamily="34" charset="0"/>
                <a:cs typeface="Tahoma" panose="020B0604030504040204" pitchFamily="34" charset="0"/>
              </a:rPr>
              <a:t>su</a:t>
            </a:r>
            <a:r>
              <a:rPr lang="en-US" sz="2000" b="0" i="0" dirty="0">
                <a:effectLst/>
                <a:latin typeface="Tahoma" panose="020B0604030504040204" pitchFamily="34" charset="0"/>
                <a:ea typeface="Tahoma" panose="020B0604030504040204" pitchFamily="34" charset="0"/>
                <a:cs typeface="Tahoma" panose="020B0604030504040204" pitchFamily="34" charset="0"/>
              </a:rPr>
              <a:t> imagen.</a:t>
            </a: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17677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B8215A5-F0AE-B293-10AD-5317DC557E2B}"/>
              </a:ext>
            </a:extLst>
          </p:cNvPr>
          <p:cNvSpPr txBox="1"/>
          <p:nvPr/>
        </p:nvSpPr>
        <p:spPr>
          <a:xfrm>
            <a:off x="4880676" y="1433544"/>
            <a:ext cx="6729121" cy="3785652"/>
          </a:xfrm>
          <a:prstGeom prst="rect">
            <a:avLst/>
          </a:prstGeom>
          <a:noFill/>
        </p:spPr>
        <p:txBody>
          <a:bodyPr wrap="square" rtlCol="0">
            <a:spAutoFit/>
          </a:bodyPr>
          <a:lstStyle/>
          <a:p>
            <a:r>
              <a:rPr lang="es-ES" sz="2400" b="0" i="0" dirty="0">
                <a:solidFill>
                  <a:schemeClr val="tx2">
                    <a:lumMod val="40000"/>
                    <a:lumOff val="60000"/>
                  </a:schemeClr>
                </a:solidFill>
                <a:effectLst/>
                <a:latin typeface="Tahoma" panose="020B0604030504040204" pitchFamily="34" charset="0"/>
                <a:ea typeface="Tahoma" panose="020B0604030504040204" pitchFamily="34" charset="0"/>
                <a:cs typeface="Tahoma" panose="020B0604030504040204" pitchFamily="34" charset="0"/>
              </a:rPr>
              <a:t>No digo que la humillación sea algo agradable, porque eso sería masoquismo, sino que se trata de un camino para imitar a Jesús y crecer en la unión con él. Esto no se entiende naturalmente y el mundo se burla de semejante propuesta. Es una gracia que necesitamos suplicar:</a:t>
            </a:r>
          </a:p>
          <a:p>
            <a:br>
              <a:rPr lang="es-ES" sz="2400" dirty="0">
                <a:solidFill>
                  <a:schemeClr val="tx2">
                    <a:lumMod val="40000"/>
                    <a:lumOff val="60000"/>
                  </a:schemeClr>
                </a:solidFill>
                <a:latin typeface="Tahoma" panose="020B0604030504040204" pitchFamily="34" charset="0"/>
                <a:ea typeface="Tahoma" panose="020B0604030504040204" pitchFamily="34" charset="0"/>
                <a:cs typeface="Tahoma" panose="020B0604030504040204" pitchFamily="34" charset="0"/>
              </a:rPr>
            </a:br>
            <a:r>
              <a:rPr lang="es-ES" sz="2400" b="1" i="1" u="sng" dirty="0">
                <a:solidFill>
                  <a:schemeClr val="tx2">
                    <a:lumMod val="40000"/>
                    <a:lumOff val="60000"/>
                  </a:schemeClr>
                </a:solidFill>
                <a:effectLst/>
                <a:latin typeface="Tahoma" panose="020B0604030504040204" pitchFamily="34" charset="0"/>
                <a:ea typeface="Tahoma" panose="020B0604030504040204" pitchFamily="34" charset="0"/>
                <a:cs typeface="Tahoma" panose="020B0604030504040204" pitchFamily="34" charset="0"/>
              </a:rPr>
              <a:t>”Señor, cuando lleguen las humillaciones, ayúdame a sentir que estoy detrás de ti, en tu camino”</a:t>
            </a:r>
            <a:endParaRPr lang="es-MX" sz="2400" b="1" i="1" u="sng" dirty="0">
              <a:solidFill>
                <a:schemeClr val="tx2">
                  <a:lumMod val="40000"/>
                  <a:lumOff val="6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030" name="Picture 6" descr="Humildad qué es?, y todo lo que debes saber de esta virtud">
            <a:extLst>
              <a:ext uri="{FF2B5EF4-FFF2-40B4-BE49-F238E27FC236}">
                <a16:creationId xmlns:a16="http://schemas.microsoft.com/office/drawing/2014/main" id="{4A74EA97-B486-F713-E4CE-A4BC80EBA8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042" r="11703"/>
          <a:stretch/>
        </p:blipFill>
        <p:spPr bwMode="auto">
          <a:xfrm>
            <a:off x="1181100" y="1589645"/>
            <a:ext cx="3348695" cy="34734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858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8A807A3-5DBA-310A-BE71-A15627D2C0E2}"/>
              </a:ext>
            </a:extLst>
          </p:cNvPr>
          <p:cNvSpPr txBox="1"/>
          <p:nvPr/>
        </p:nvSpPr>
        <p:spPr>
          <a:xfrm>
            <a:off x="3214460" y="546741"/>
            <a:ext cx="6208294" cy="523220"/>
          </a:xfrm>
          <a:prstGeom prst="rect">
            <a:avLst/>
          </a:prstGeom>
          <a:noFill/>
        </p:spPr>
        <p:txBody>
          <a:bodyPr wrap="square" rtlCol="0">
            <a:spAutoFit/>
          </a:bodyPr>
          <a:lstStyle/>
          <a:p>
            <a:pPr algn="ctr"/>
            <a:r>
              <a:rPr lang="es-ES" sz="2800" dirty="0">
                <a:solidFill>
                  <a:schemeClr val="tx2">
                    <a:lumMod val="40000"/>
                    <a:lumOff val="60000"/>
                  </a:schemeClr>
                </a:solidFill>
                <a:latin typeface="Tahoma" panose="020B0604030504040204" pitchFamily="34" charset="0"/>
                <a:ea typeface="Tahoma" panose="020B0604030504040204" pitchFamily="34" charset="0"/>
                <a:cs typeface="Tahoma" panose="020B0604030504040204" pitchFamily="34" charset="0"/>
              </a:rPr>
              <a:t>PREGUNTAS DE REFLEXIÓN</a:t>
            </a:r>
            <a:endParaRPr lang="es-MX" sz="2800" dirty="0">
              <a:solidFill>
                <a:schemeClr val="tx2">
                  <a:lumMod val="40000"/>
                  <a:lumOff val="6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 name="CuadroTexto 3">
            <a:extLst>
              <a:ext uri="{FF2B5EF4-FFF2-40B4-BE49-F238E27FC236}">
                <a16:creationId xmlns:a16="http://schemas.microsoft.com/office/drawing/2014/main" id="{E27E3549-291C-D749-909E-64E83F154E58}"/>
              </a:ext>
            </a:extLst>
          </p:cNvPr>
          <p:cNvSpPr txBox="1"/>
          <p:nvPr/>
        </p:nvSpPr>
        <p:spPr>
          <a:xfrm>
            <a:off x="2402802" y="2333406"/>
            <a:ext cx="8857675" cy="1938992"/>
          </a:xfrm>
          <a:prstGeom prst="rect">
            <a:avLst/>
          </a:prstGeom>
          <a:noFill/>
        </p:spPr>
        <p:txBody>
          <a:bodyPr wrap="square" rtlCol="0">
            <a:spAutoFit/>
          </a:bodyPr>
          <a:lstStyle/>
          <a:p>
            <a:r>
              <a:rPr lang="es-ES" sz="2400" b="0" i="1" dirty="0">
                <a:solidFill>
                  <a:schemeClr val="tx2">
                    <a:lumMod val="40000"/>
                    <a:lumOff val="60000"/>
                  </a:schemeClr>
                </a:solidFill>
                <a:effectLst/>
                <a:latin typeface="Tahoma" panose="020B0604030504040204" pitchFamily="34" charset="0"/>
                <a:ea typeface="Tahoma" panose="020B0604030504040204" pitchFamily="34" charset="0"/>
                <a:cs typeface="Tahoma" panose="020B0604030504040204" pitchFamily="34" charset="0"/>
              </a:rPr>
              <a:t>Señor, ¿he sufrido o sufro humillaciones?</a:t>
            </a:r>
          </a:p>
          <a:p>
            <a:br>
              <a:rPr lang="es-ES" sz="2400" b="0" i="1" dirty="0">
                <a:solidFill>
                  <a:schemeClr val="tx2">
                    <a:lumMod val="40000"/>
                    <a:lumOff val="60000"/>
                  </a:schemeClr>
                </a:solidFill>
                <a:effectLst/>
                <a:latin typeface="Tahoma" panose="020B0604030504040204" pitchFamily="34" charset="0"/>
                <a:ea typeface="Tahoma" panose="020B0604030504040204" pitchFamily="34" charset="0"/>
                <a:cs typeface="Tahoma" panose="020B0604030504040204" pitchFamily="34" charset="0"/>
              </a:rPr>
            </a:br>
            <a:r>
              <a:rPr lang="es-ES" sz="2400" b="0" i="1" dirty="0">
                <a:solidFill>
                  <a:schemeClr val="tx2">
                    <a:lumMod val="40000"/>
                    <a:lumOff val="60000"/>
                  </a:schemeClr>
                </a:solidFill>
                <a:effectLst/>
                <a:latin typeface="Tahoma" panose="020B0604030504040204" pitchFamily="34" charset="0"/>
                <a:ea typeface="Tahoma" panose="020B0604030504040204" pitchFamily="34" charset="0"/>
                <a:cs typeface="Tahoma" panose="020B0604030504040204" pitchFamily="34" charset="0"/>
              </a:rPr>
              <a:t>¿Qué sentimientos  provocan las humillaciones en mi interior?</a:t>
            </a:r>
          </a:p>
          <a:p>
            <a:endParaRPr lang="es-ES" sz="2400" i="1" dirty="0">
              <a:solidFill>
                <a:schemeClr val="tx2">
                  <a:lumMod val="40000"/>
                  <a:lumOff val="60000"/>
                </a:schemeClr>
              </a:solidFill>
              <a:latin typeface="Tahoma" panose="020B0604030504040204" pitchFamily="34" charset="0"/>
              <a:ea typeface="Tahoma" panose="020B0604030504040204" pitchFamily="34" charset="0"/>
              <a:cs typeface="Tahoma" panose="020B0604030504040204" pitchFamily="34" charset="0"/>
            </a:endParaRPr>
          </a:p>
          <a:p>
            <a:r>
              <a:rPr lang="es-ES" sz="2400" b="0" i="1" dirty="0">
                <a:solidFill>
                  <a:schemeClr val="tx2">
                    <a:lumMod val="40000"/>
                    <a:lumOff val="60000"/>
                  </a:schemeClr>
                </a:solidFill>
                <a:effectLst/>
                <a:latin typeface="Tahoma" panose="020B0604030504040204" pitchFamily="34" charset="0"/>
                <a:ea typeface="Tahoma" panose="020B0604030504040204" pitchFamily="34" charset="0"/>
                <a:cs typeface="Tahoma" panose="020B0604030504040204" pitchFamily="34" charset="0"/>
              </a:rPr>
              <a:t>¿Cómo reacciono ?</a:t>
            </a:r>
            <a:endParaRPr lang="es-MX" sz="2400" dirty="0">
              <a:solidFill>
                <a:schemeClr val="tx2">
                  <a:lumMod val="40000"/>
                  <a:lumOff val="6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93055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5FF7B57D-FF7B-48B3-9F60-9BCEEECF9E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10" name="Group 9">
            <a:extLst>
              <a:ext uri="{FF2B5EF4-FFF2-40B4-BE49-F238E27FC236}">
                <a16:creationId xmlns:a16="http://schemas.microsoft.com/office/drawing/2014/main" id="{EB95AFDF-FA7D-4311-9C65-6D507D92F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1" name="Group 10">
              <a:extLst>
                <a:ext uri="{FF2B5EF4-FFF2-40B4-BE49-F238E27FC236}">
                  <a16:creationId xmlns:a16="http://schemas.microsoft.com/office/drawing/2014/main" id="{9A5CCD98-20C1-4404-B788-FDA92F8A440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3" name="Rectangle 5">
                <a:extLst>
                  <a:ext uri="{FF2B5EF4-FFF2-40B4-BE49-F238E27FC236}">
                    <a16:creationId xmlns:a16="http://schemas.microsoft.com/office/drawing/2014/main" id="{C1424C76-B5C3-468E-86FA-8D9B269053D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24" name="Freeform 6">
                <a:extLst>
                  <a:ext uri="{FF2B5EF4-FFF2-40B4-BE49-F238E27FC236}">
                    <a16:creationId xmlns:a16="http://schemas.microsoft.com/office/drawing/2014/main" id="{B3922267-72C9-403B-A6DE-7D0A43D554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5" name="Freeform 7">
                <a:extLst>
                  <a:ext uri="{FF2B5EF4-FFF2-40B4-BE49-F238E27FC236}">
                    <a16:creationId xmlns:a16="http://schemas.microsoft.com/office/drawing/2014/main" id="{7276DB68-2E8D-4723-852B-7476DD38FE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6" name="Freeform 8">
                <a:extLst>
                  <a:ext uri="{FF2B5EF4-FFF2-40B4-BE49-F238E27FC236}">
                    <a16:creationId xmlns:a16="http://schemas.microsoft.com/office/drawing/2014/main" id="{0A155711-4993-4D1E-89EA-A397C164F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7" name="Freeform 9">
                <a:extLst>
                  <a:ext uri="{FF2B5EF4-FFF2-40B4-BE49-F238E27FC236}">
                    <a16:creationId xmlns:a16="http://schemas.microsoft.com/office/drawing/2014/main" id="{2AB42136-2551-4CAA-857F-65FA3247B4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8" name="Freeform 10">
                <a:extLst>
                  <a:ext uri="{FF2B5EF4-FFF2-40B4-BE49-F238E27FC236}">
                    <a16:creationId xmlns:a16="http://schemas.microsoft.com/office/drawing/2014/main" id="{7C2ADEA1-EA3E-4C0E-A28E-460092F7F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9" name="Freeform 11">
                <a:extLst>
                  <a:ext uri="{FF2B5EF4-FFF2-40B4-BE49-F238E27FC236}">
                    <a16:creationId xmlns:a16="http://schemas.microsoft.com/office/drawing/2014/main" id="{B04584B3-081C-4286-A840-AB5B16B10A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0" name="Freeform 12">
                <a:extLst>
                  <a:ext uri="{FF2B5EF4-FFF2-40B4-BE49-F238E27FC236}">
                    <a16:creationId xmlns:a16="http://schemas.microsoft.com/office/drawing/2014/main" id="{3AB388FD-C246-4936-A041-E0413A1329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1" name="Freeform 13">
                <a:extLst>
                  <a:ext uri="{FF2B5EF4-FFF2-40B4-BE49-F238E27FC236}">
                    <a16:creationId xmlns:a16="http://schemas.microsoft.com/office/drawing/2014/main" id="{57692343-2D12-4F57-836C-945D407B68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2" name="Freeform 14">
                <a:extLst>
                  <a:ext uri="{FF2B5EF4-FFF2-40B4-BE49-F238E27FC236}">
                    <a16:creationId xmlns:a16="http://schemas.microsoft.com/office/drawing/2014/main" id="{062EE710-0210-4840-8698-E0DF1C617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3" name="Freeform 15">
                <a:extLst>
                  <a:ext uri="{FF2B5EF4-FFF2-40B4-BE49-F238E27FC236}">
                    <a16:creationId xmlns:a16="http://schemas.microsoft.com/office/drawing/2014/main" id="{161892F4-6071-40CD-8E18-CDEE0C91B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4" name="Line 16">
                <a:extLst>
                  <a:ext uri="{FF2B5EF4-FFF2-40B4-BE49-F238E27FC236}">
                    <a16:creationId xmlns:a16="http://schemas.microsoft.com/office/drawing/2014/main" id="{3E6BBE44-8D88-407D-B1C6-10C89DD6173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5" name="Freeform 17">
                <a:extLst>
                  <a:ext uri="{FF2B5EF4-FFF2-40B4-BE49-F238E27FC236}">
                    <a16:creationId xmlns:a16="http://schemas.microsoft.com/office/drawing/2014/main" id="{1E90AE6E-328E-4730-825C-B5130F5CF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6" name="Freeform 18">
                <a:extLst>
                  <a:ext uri="{FF2B5EF4-FFF2-40B4-BE49-F238E27FC236}">
                    <a16:creationId xmlns:a16="http://schemas.microsoft.com/office/drawing/2014/main" id="{24EC969F-6E4A-4163-ABDA-4674429A3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7" name="Freeform 19">
                <a:extLst>
                  <a:ext uri="{FF2B5EF4-FFF2-40B4-BE49-F238E27FC236}">
                    <a16:creationId xmlns:a16="http://schemas.microsoft.com/office/drawing/2014/main" id="{1B735C94-B049-42C6-9DEF-5DB70D58CE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8" name="Freeform 20">
                <a:extLst>
                  <a:ext uri="{FF2B5EF4-FFF2-40B4-BE49-F238E27FC236}">
                    <a16:creationId xmlns:a16="http://schemas.microsoft.com/office/drawing/2014/main" id="{051C02E6-1954-478B-AEAE-BF8F36BE94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9" name="Rectangle 21">
                <a:extLst>
                  <a:ext uri="{FF2B5EF4-FFF2-40B4-BE49-F238E27FC236}">
                    <a16:creationId xmlns:a16="http://schemas.microsoft.com/office/drawing/2014/main" id="{6710B1C0-310A-48D0-B824-459D9AFC2FB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40" name="Freeform 22">
                <a:extLst>
                  <a:ext uri="{FF2B5EF4-FFF2-40B4-BE49-F238E27FC236}">
                    <a16:creationId xmlns:a16="http://schemas.microsoft.com/office/drawing/2014/main" id="{1204A606-D9A6-4DC6-9F0E-D516EA1EB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1" name="Freeform 23">
                <a:extLst>
                  <a:ext uri="{FF2B5EF4-FFF2-40B4-BE49-F238E27FC236}">
                    <a16:creationId xmlns:a16="http://schemas.microsoft.com/office/drawing/2014/main" id="{EE569555-0243-4979-A537-C9B4AFD5F2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2" name="Freeform 24">
                <a:extLst>
                  <a:ext uri="{FF2B5EF4-FFF2-40B4-BE49-F238E27FC236}">
                    <a16:creationId xmlns:a16="http://schemas.microsoft.com/office/drawing/2014/main" id="{D52A977D-4993-48AF-A792-F2DE09639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3" name="Freeform 25">
                <a:extLst>
                  <a:ext uri="{FF2B5EF4-FFF2-40B4-BE49-F238E27FC236}">
                    <a16:creationId xmlns:a16="http://schemas.microsoft.com/office/drawing/2014/main" id="{93CFF2DC-E52E-4D99-97D5-B0D7B792E5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4" name="Freeform 26">
                <a:extLst>
                  <a:ext uri="{FF2B5EF4-FFF2-40B4-BE49-F238E27FC236}">
                    <a16:creationId xmlns:a16="http://schemas.microsoft.com/office/drawing/2014/main" id="{5E175372-AF09-42A7-B3D0-226C834891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5" name="Freeform 27">
                <a:extLst>
                  <a:ext uri="{FF2B5EF4-FFF2-40B4-BE49-F238E27FC236}">
                    <a16:creationId xmlns:a16="http://schemas.microsoft.com/office/drawing/2014/main" id="{ABF20BA9-F4B2-49EA-A573-578B18977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6" name="Freeform 28">
                <a:extLst>
                  <a:ext uri="{FF2B5EF4-FFF2-40B4-BE49-F238E27FC236}">
                    <a16:creationId xmlns:a16="http://schemas.microsoft.com/office/drawing/2014/main" id="{AA3A7A4B-C811-4E23-8BFD-5823A032D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7" name="Freeform 29">
                <a:extLst>
                  <a:ext uri="{FF2B5EF4-FFF2-40B4-BE49-F238E27FC236}">
                    <a16:creationId xmlns:a16="http://schemas.microsoft.com/office/drawing/2014/main" id="{47537781-F057-4B97-AD8F-12FE9BE59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8" name="Freeform 30">
                <a:extLst>
                  <a:ext uri="{FF2B5EF4-FFF2-40B4-BE49-F238E27FC236}">
                    <a16:creationId xmlns:a16="http://schemas.microsoft.com/office/drawing/2014/main" id="{078883C7-EB52-4BB7-A9A7-F8C046A83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9" name="Freeform 31">
                <a:extLst>
                  <a:ext uri="{FF2B5EF4-FFF2-40B4-BE49-F238E27FC236}">
                    <a16:creationId xmlns:a16="http://schemas.microsoft.com/office/drawing/2014/main" id="{63CCBBF8-5972-4ED3-AB5B-46DC425B1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grpSp>
          <p:nvGrpSpPr>
            <p:cNvPr id="12" name="Group 11">
              <a:extLst>
                <a:ext uri="{FF2B5EF4-FFF2-40B4-BE49-F238E27FC236}">
                  <a16:creationId xmlns:a16="http://schemas.microsoft.com/office/drawing/2014/main" id="{A8C19883-37FB-437C-A3AA-89AA6239D3A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3" name="Freeform 32">
                <a:extLst>
                  <a:ext uri="{FF2B5EF4-FFF2-40B4-BE49-F238E27FC236}">
                    <a16:creationId xmlns:a16="http://schemas.microsoft.com/office/drawing/2014/main" id="{AF1753DD-4CEF-45EC-B952-90EA8895D7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4" name="Freeform 33">
                <a:extLst>
                  <a:ext uri="{FF2B5EF4-FFF2-40B4-BE49-F238E27FC236}">
                    <a16:creationId xmlns:a16="http://schemas.microsoft.com/office/drawing/2014/main" id="{5B9356DB-C1BE-4D76-8FA7-4FBAA12D1D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5" name="Freeform 34">
                <a:extLst>
                  <a:ext uri="{FF2B5EF4-FFF2-40B4-BE49-F238E27FC236}">
                    <a16:creationId xmlns:a16="http://schemas.microsoft.com/office/drawing/2014/main" id="{C4F59561-572D-42BA-A6FD-F3AFA1A394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6" name="Freeform 35">
                <a:extLst>
                  <a:ext uri="{FF2B5EF4-FFF2-40B4-BE49-F238E27FC236}">
                    <a16:creationId xmlns:a16="http://schemas.microsoft.com/office/drawing/2014/main" id="{BB7A51A1-D509-4494-BAE2-1B96CAD4D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7" name="Freeform 36">
                <a:extLst>
                  <a:ext uri="{FF2B5EF4-FFF2-40B4-BE49-F238E27FC236}">
                    <a16:creationId xmlns:a16="http://schemas.microsoft.com/office/drawing/2014/main" id="{D3FE0B5A-55DE-4E56-8E9B-B92D1DB9A8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8" name="Freeform 37">
                <a:extLst>
                  <a:ext uri="{FF2B5EF4-FFF2-40B4-BE49-F238E27FC236}">
                    <a16:creationId xmlns:a16="http://schemas.microsoft.com/office/drawing/2014/main" id="{F125661C-3A0E-4B6E-B2AB-1B08C89251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9" name="Freeform 38">
                <a:extLst>
                  <a:ext uri="{FF2B5EF4-FFF2-40B4-BE49-F238E27FC236}">
                    <a16:creationId xmlns:a16="http://schemas.microsoft.com/office/drawing/2014/main" id="{39304006-EE77-438A-A0D1-537322356C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 name="Freeform 39">
                <a:extLst>
                  <a:ext uri="{FF2B5EF4-FFF2-40B4-BE49-F238E27FC236}">
                    <a16:creationId xmlns:a16="http://schemas.microsoft.com/office/drawing/2014/main" id="{C6031DEB-4109-4049-82CF-DD06483A2C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 name="Freeform 40">
                <a:extLst>
                  <a:ext uri="{FF2B5EF4-FFF2-40B4-BE49-F238E27FC236}">
                    <a16:creationId xmlns:a16="http://schemas.microsoft.com/office/drawing/2014/main" id="{65FC2657-18D6-4490-88D6-32E6B1C6FB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 name="Rectangle 41">
                <a:extLst>
                  <a:ext uri="{FF2B5EF4-FFF2-40B4-BE49-F238E27FC236}">
                    <a16:creationId xmlns:a16="http://schemas.microsoft.com/office/drawing/2014/main" id="{20BEA03B-3EAD-4FA2-BC9D-25A14D635CF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grpSp>
      </p:grpSp>
      <p:sp useBgFill="1">
        <p:nvSpPr>
          <p:cNvPr id="51" name="Rectangle 50">
            <a:extLst>
              <a:ext uri="{FF2B5EF4-FFF2-40B4-BE49-F238E27FC236}">
                <a16:creationId xmlns:a16="http://schemas.microsoft.com/office/drawing/2014/main" id="{C2E4E997-8672-4FFD-B8EC-9932A8E47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53" name="Picture 2">
            <a:extLst>
              <a:ext uri="{FF2B5EF4-FFF2-40B4-BE49-F238E27FC236}">
                <a16:creationId xmlns:a16="http://schemas.microsoft.com/office/drawing/2014/main" id="{FE6BA9E6-1D9E-4D30-B528-D49FA1342E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p:nvSpPr>
          <p:cNvPr id="2" name="CuadroTexto 1">
            <a:extLst>
              <a:ext uri="{FF2B5EF4-FFF2-40B4-BE49-F238E27FC236}">
                <a16:creationId xmlns:a16="http://schemas.microsoft.com/office/drawing/2014/main" id="{2E331928-6C5B-9C8D-E6CF-7E60D19BC688}"/>
              </a:ext>
            </a:extLst>
          </p:cNvPr>
          <p:cNvSpPr txBox="1"/>
          <p:nvPr/>
        </p:nvSpPr>
        <p:spPr>
          <a:xfrm>
            <a:off x="1122363" y="1150143"/>
            <a:ext cx="4459287" cy="3965046"/>
          </a:xfrm>
          <a:prstGeom prst="rect">
            <a:avLst/>
          </a:prstGeom>
        </p:spPr>
        <p:txBody>
          <a:bodyPr vert="horz" lIns="91440" tIns="45720" rIns="91440" bIns="45720" rtlCol="0">
            <a:normAutofit fontScale="92500"/>
          </a:bodyPr>
          <a:lstStyle/>
          <a:p>
            <a:pPr algn="just" defTabSz="914400">
              <a:lnSpc>
                <a:spcPct val="120000"/>
              </a:lnSpc>
              <a:spcAft>
                <a:spcPts val="600"/>
              </a:spcAft>
              <a:buSzPct val="125000"/>
            </a:pPr>
            <a:r>
              <a:rPr lang="en-US" sz="2000" dirty="0">
                <a:solidFill>
                  <a:schemeClr val="tx2">
                    <a:lumMod val="40000"/>
                    <a:lumOff val="60000"/>
                  </a:schemeClr>
                </a:solidFill>
                <a:latin typeface="Tahoma" panose="020B0604030504040204" pitchFamily="34" charset="0"/>
                <a:ea typeface="Tahoma" panose="020B0604030504040204" pitchFamily="34" charset="0"/>
                <a:cs typeface="Tahoma" panose="020B0604030504040204" pitchFamily="34" charset="0"/>
              </a:rPr>
              <a:t>Dios transmitió a Santa Faustina Kowalska: </a:t>
            </a:r>
            <a:r>
              <a:rPr lang="en-US" sz="2000" b="0" i="0" dirty="0">
                <a:solidFill>
                  <a:schemeClr val="tx2">
                    <a:lumMod val="40000"/>
                    <a:lumOff val="60000"/>
                  </a:schemeClr>
                </a:solidFill>
                <a:effectLst/>
                <a:latin typeface="Tahoma" panose="020B0604030504040204" pitchFamily="34" charset="0"/>
                <a:ea typeface="Tahoma" panose="020B0604030504040204" pitchFamily="34" charset="0"/>
                <a:cs typeface="Tahoma" panose="020B0604030504040204" pitchFamily="34" charset="0"/>
              </a:rPr>
              <a:t>«La humanidad no encontrará paz hasta que no se dirija con confianza a la misericordia divina».</a:t>
            </a:r>
            <a:br>
              <a:rPr lang="en-US" sz="2000" dirty="0">
                <a:solidFill>
                  <a:schemeClr val="tx2">
                    <a:lumMod val="40000"/>
                    <a:lumOff val="60000"/>
                  </a:schemeClr>
                </a:solidFill>
                <a:latin typeface="Tahoma" panose="020B0604030504040204" pitchFamily="34" charset="0"/>
                <a:ea typeface="Tahoma" panose="020B0604030504040204" pitchFamily="34" charset="0"/>
                <a:cs typeface="Tahoma" panose="020B0604030504040204" pitchFamily="34" charset="0"/>
              </a:rPr>
            </a:br>
            <a:r>
              <a:rPr lang="en-US" sz="2000" b="0" i="0" dirty="0">
                <a:solidFill>
                  <a:schemeClr val="tx2">
                    <a:lumMod val="40000"/>
                    <a:lumOff val="60000"/>
                  </a:schemeClr>
                </a:solidFill>
                <a:effectLst/>
                <a:latin typeface="Tahoma" panose="020B0604030504040204" pitchFamily="34" charset="0"/>
                <a:ea typeface="Tahoma" panose="020B0604030504040204" pitchFamily="34" charset="0"/>
                <a:cs typeface="Tahoma" panose="020B0604030504040204" pitchFamily="34" charset="0"/>
              </a:rPr>
              <a:t>Entonces no caigamos en la tentación de buscar la seguridad interior en los éxitos, en los placeres vacíos, en las posesiones, en el dominio sobre los demás o en la imagen social: </a:t>
            </a:r>
          </a:p>
          <a:p>
            <a:pPr algn="just" defTabSz="914400">
              <a:lnSpc>
                <a:spcPct val="120000"/>
              </a:lnSpc>
              <a:spcAft>
                <a:spcPts val="600"/>
              </a:spcAft>
              <a:buSzPct val="125000"/>
            </a:pPr>
            <a:r>
              <a:rPr lang="en-US" sz="2000" b="1" i="1" dirty="0">
                <a:solidFill>
                  <a:schemeClr val="tx2">
                    <a:lumMod val="40000"/>
                    <a:lumOff val="60000"/>
                  </a:schemeClr>
                </a:solidFill>
                <a:effectLst/>
                <a:latin typeface="Tahoma" panose="020B0604030504040204" pitchFamily="34" charset="0"/>
                <a:ea typeface="Tahoma" panose="020B0604030504040204" pitchFamily="34" charset="0"/>
                <a:cs typeface="Tahoma" panose="020B0604030504040204" pitchFamily="34" charset="0"/>
              </a:rPr>
              <a:t>«Os doy mi paz; pero no como la da el mundo» (Jn 14,27).</a:t>
            </a:r>
            <a:endParaRPr lang="en-US" sz="2000" b="1" i="1" dirty="0">
              <a:solidFill>
                <a:schemeClr val="tx2">
                  <a:lumMod val="40000"/>
                  <a:lumOff val="6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3" name="Imagen 2">
            <a:extLst>
              <a:ext uri="{FF2B5EF4-FFF2-40B4-BE49-F238E27FC236}">
                <a16:creationId xmlns:a16="http://schemas.microsoft.com/office/drawing/2014/main" id="{CC531F96-0BB5-8825-605E-489E36698144}"/>
              </a:ext>
            </a:extLst>
          </p:cNvPr>
          <p:cNvPicPr>
            <a:picLocks noChangeAspect="1"/>
          </p:cNvPicPr>
          <p:nvPr/>
        </p:nvPicPr>
        <p:blipFill>
          <a:blip r:embed="rId4"/>
          <a:stretch>
            <a:fillRect/>
          </a:stretch>
        </p:blipFill>
        <p:spPr>
          <a:xfrm>
            <a:off x="6085640" y="1220569"/>
            <a:ext cx="5456279" cy="3642066"/>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grpSp>
        <p:nvGrpSpPr>
          <p:cNvPr id="55" name="Group 54">
            <a:extLst>
              <a:ext uri="{FF2B5EF4-FFF2-40B4-BE49-F238E27FC236}">
                <a16:creationId xmlns:a16="http://schemas.microsoft.com/office/drawing/2014/main" id="{453E4DEE-E996-40F8-8635-0FF43D7348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56" name="Rectangle 5">
              <a:extLst>
                <a:ext uri="{FF2B5EF4-FFF2-40B4-BE49-F238E27FC236}">
                  <a16:creationId xmlns:a16="http://schemas.microsoft.com/office/drawing/2014/main" id="{08BD1D3E-43CE-49EB-A424-0738950C642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57" name="Freeform 6">
              <a:extLst>
                <a:ext uri="{FF2B5EF4-FFF2-40B4-BE49-F238E27FC236}">
                  <a16:creationId xmlns:a16="http://schemas.microsoft.com/office/drawing/2014/main" id="{E9182037-E3FA-489A-95D5-29E4248420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8" name="Freeform 7">
              <a:extLst>
                <a:ext uri="{FF2B5EF4-FFF2-40B4-BE49-F238E27FC236}">
                  <a16:creationId xmlns:a16="http://schemas.microsoft.com/office/drawing/2014/main" id="{E8864E76-AD7F-4BEE-B3F6-A78FA42AEF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9" name="Freeform 8">
              <a:extLst>
                <a:ext uri="{FF2B5EF4-FFF2-40B4-BE49-F238E27FC236}">
                  <a16:creationId xmlns:a16="http://schemas.microsoft.com/office/drawing/2014/main" id="{8AD071B3-046D-4479-91FE-01E9AD7C8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0" name="Freeform 9">
              <a:extLst>
                <a:ext uri="{FF2B5EF4-FFF2-40B4-BE49-F238E27FC236}">
                  <a16:creationId xmlns:a16="http://schemas.microsoft.com/office/drawing/2014/main" id="{91D776F5-E902-4A4D-A75D-A46E063C9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1" name="Freeform 10">
              <a:extLst>
                <a:ext uri="{FF2B5EF4-FFF2-40B4-BE49-F238E27FC236}">
                  <a16:creationId xmlns:a16="http://schemas.microsoft.com/office/drawing/2014/main" id="{EBED8F24-A998-4952-AB68-E2074F074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2" name="Freeform 11">
              <a:extLst>
                <a:ext uri="{FF2B5EF4-FFF2-40B4-BE49-F238E27FC236}">
                  <a16:creationId xmlns:a16="http://schemas.microsoft.com/office/drawing/2014/main" id="{74D7A646-8CDC-49B3-9C44-3EF38DB426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3" name="Freeform 12">
              <a:extLst>
                <a:ext uri="{FF2B5EF4-FFF2-40B4-BE49-F238E27FC236}">
                  <a16:creationId xmlns:a16="http://schemas.microsoft.com/office/drawing/2014/main" id="{D4E99D14-E4F4-419B-9AAF-8D1CEAB28A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4" name="Freeform 13">
              <a:extLst>
                <a:ext uri="{FF2B5EF4-FFF2-40B4-BE49-F238E27FC236}">
                  <a16:creationId xmlns:a16="http://schemas.microsoft.com/office/drawing/2014/main" id="{377E106C-5445-4A52-9F7E-DA1738744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5" name="Freeform 14">
              <a:extLst>
                <a:ext uri="{FF2B5EF4-FFF2-40B4-BE49-F238E27FC236}">
                  <a16:creationId xmlns:a16="http://schemas.microsoft.com/office/drawing/2014/main" id="{752BFE96-D378-4BAE-A64B-F851A34C4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6" name="Freeform 15">
              <a:extLst>
                <a:ext uri="{FF2B5EF4-FFF2-40B4-BE49-F238E27FC236}">
                  <a16:creationId xmlns:a16="http://schemas.microsoft.com/office/drawing/2014/main" id="{B88FFB19-5A5E-4078-B467-9D4ABD21BD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7" name="Line 16">
              <a:extLst>
                <a:ext uri="{FF2B5EF4-FFF2-40B4-BE49-F238E27FC236}">
                  <a16:creationId xmlns:a16="http://schemas.microsoft.com/office/drawing/2014/main" id="{11042975-3D19-4728-BCDA-D3F5CD633ED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68" name="Freeform 17">
              <a:extLst>
                <a:ext uri="{FF2B5EF4-FFF2-40B4-BE49-F238E27FC236}">
                  <a16:creationId xmlns:a16="http://schemas.microsoft.com/office/drawing/2014/main" id="{A28972BD-D2E1-4DCA-A907-2E3B6F606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9" name="Freeform 18">
              <a:extLst>
                <a:ext uri="{FF2B5EF4-FFF2-40B4-BE49-F238E27FC236}">
                  <a16:creationId xmlns:a16="http://schemas.microsoft.com/office/drawing/2014/main" id="{1C806824-5C2D-4747-B038-69EE4074B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0" name="Freeform 19">
              <a:extLst>
                <a:ext uri="{FF2B5EF4-FFF2-40B4-BE49-F238E27FC236}">
                  <a16:creationId xmlns:a16="http://schemas.microsoft.com/office/drawing/2014/main" id="{3B33F710-16D7-4F48-BFCA-66C9CA23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1" name="Freeform 20">
              <a:extLst>
                <a:ext uri="{FF2B5EF4-FFF2-40B4-BE49-F238E27FC236}">
                  <a16:creationId xmlns:a16="http://schemas.microsoft.com/office/drawing/2014/main" id="{6C8C8ED4-90FA-4E97-AAF0-D5D51E6A93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2" name="Rectangle 21">
              <a:extLst>
                <a:ext uri="{FF2B5EF4-FFF2-40B4-BE49-F238E27FC236}">
                  <a16:creationId xmlns:a16="http://schemas.microsoft.com/office/drawing/2014/main" id="{6C5EB9C1-B25F-4172-8A96-5950ECC828F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73" name="Freeform 22">
              <a:extLst>
                <a:ext uri="{FF2B5EF4-FFF2-40B4-BE49-F238E27FC236}">
                  <a16:creationId xmlns:a16="http://schemas.microsoft.com/office/drawing/2014/main" id="{097E6E8A-9373-4655-882B-21715CCE97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4" name="Freeform 23">
              <a:extLst>
                <a:ext uri="{FF2B5EF4-FFF2-40B4-BE49-F238E27FC236}">
                  <a16:creationId xmlns:a16="http://schemas.microsoft.com/office/drawing/2014/main" id="{EB8CC766-1206-4372-ACAF-8230AF4D54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5" name="Freeform 24">
              <a:extLst>
                <a:ext uri="{FF2B5EF4-FFF2-40B4-BE49-F238E27FC236}">
                  <a16:creationId xmlns:a16="http://schemas.microsoft.com/office/drawing/2014/main" id="{1C8E2511-2489-47B2-9C19-C410910DD9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6" name="Freeform 25">
              <a:extLst>
                <a:ext uri="{FF2B5EF4-FFF2-40B4-BE49-F238E27FC236}">
                  <a16:creationId xmlns:a16="http://schemas.microsoft.com/office/drawing/2014/main" id="{D7820196-0A47-47EF-832C-A688E8977D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7" name="Freeform 26">
              <a:extLst>
                <a:ext uri="{FF2B5EF4-FFF2-40B4-BE49-F238E27FC236}">
                  <a16:creationId xmlns:a16="http://schemas.microsoft.com/office/drawing/2014/main" id="{4982E0BF-34AE-48A3-AD6B-E0F3CD05D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8" name="Freeform 27">
              <a:extLst>
                <a:ext uri="{FF2B5EF4-FFF2-40B4-BE49-F238E27FC236}">
                  <a16:creationId xmlns:a16="http://schemas.microsoft.com/office/drawing/2014/main" id="{CD34643B-9DF2-4310-8868-48252C339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9" name="Freeform 28">
              <a:extLst>
                <a:ext uri="{FF2B5EF4-FFF2-40B4-BE49-F238E27FC236}">
                  <a16:creationId xmlns:a16="http://schemas.microsoft.com/office/drawing/2014/main" id="{4E020C4E-AF64-44A8-B830-779541D8D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0" name="Freeform 29">
              <a:extLst>
                <a:ext uri="{FF2B5EF4-FFF2-40B4-BE49-F238E27FC236}">
                  <a16:creationId xmlns:a16="http://schemas.microsoft.com/office/drawing/2014/main" id="{D97BC3D3-B1B3-4825-9169-BBEF1DBCF0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1" name="Freeform 30">
              <a:extLst>
                <a:ext uri="{FF2B5EF4-FFF2-40B4-BE49-F238E27FC236}">
                  <a16:creationId xmlns:a16="http://schemas.microsoft.com/office/drawing/2014/main" id="{A750DC4F-1DAF-470E-98C6-6C68DEB93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2" name="Freeform 31">
              <a:extLst>
                <a:ext uri="{FF2B5EF4-FFF2-40B4-BE49-F238E27FC236}">
                  <a16:creationId xmlns:a16="http://schemas.microsoft.com/office/drawing/2014/main" id="{2F99594A-5BBD-4E10-A818-8BE52B7D95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sp>
        <p:nvSpPr>
          <p:cNvPr id="4" name="CuadroTexto 3">
            <a:extLst>
              <a:ext uri="{FF2B5EF4-FFF2-40B4-BE49-F238E27FC236}">
                <a16:creationId xmlns:a16="http://schemas.microsoft.com/office/drawing/2014/main" id="{14BC856F-A4B7-2FA2-B78D-24D75EC937E9}"/>
              </a:ext>
            </a:extLst>
          </p:cNvPr>
          <p:cNvSpPr txBox="1"/>
          <p:nvPr/>
        </p:nvSpPr>
        <p:spPr>
          <a:xfrm>
            <a:off x="2819483" y="5570441"/>
            <a:ext cx="6994358" cy="523220"/>
          </a:xfrm>
          <a:prstGeom prst="rect">
            <a:avLst/>
          </a:prstGeom>
          <a:noFill/>
        </p:spPr>
        <p:txBody>
          <a:bodyPr wrap="square" rtlCol="0">
            <a:spAutoFit/>
          </a:bodyPr>
          <a:lstStyle/>
          <a:p>
            <a:pPr algn="ctr" fontAlgn="base"/>
            <a:r>
              <a:rPr lang="es-ES" sz="2800" i="1" dirty="0">
                <a:solidFill>
                  <a:schemeClr val="tx2">
                    <a:lumMod val="40000"/>
                    <a:lumOff val="60000"/>
                  </a:schemeClr>
                </a:solidFill>
                <a:effectLst/>
                <a:latin typeface="Tahoma" panose="020B0604030504040204" pitchFamily="34" charset="0"/>
                <a:ea typeface="Tahoma" panose="020B0604030504040204" pitchFamily="34" charset="0"/>
                <a:cs typeface="Tahoma" panose="020B0604030504040204" pitchFamily="34" charset="0"/>
              </a:rPr>
              <a:t>Señor ¿dónde pongo mi seguridad interior?</a:t>
            </a:r>
            <a:endParaRPr lang="es-ES" sz="2800" b="1" i="0" dirty="0">
              <a:solidFill>
                <a:schemeClr val="tx2">
                  <a:lumMod val="40000"/>
                  <a:lumOff val="60000"/>
                </a:schemeClr>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3387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FFD58DC-1B3A-1D37-5F98-83B8BF2436B0}"/>
              </a:ext>
            </a:extLst>
          </p:cNvPr>
          <p:cNvSpPr txBox="1"/>
          <p:nvPr/>
        </p:nvSpPr>
        <p:spPr>
          <a:xfrm>
            <a:off x="1106905" y="489284"/>
            <a:ext cx="9400674" cy="461665"/>
          </a:xfrm>
          <a:prstGeom prst="rect">
            <a:avLst/>
          </a:prstGeom>
          <a:noFill/>
        </p:spPr>
        <p:txBody>
          <a:bodyPr wrap="square" rtlCol="0">
            <a:spAutoFit/>
          </a:bodyPr>
          <a:lstStyle/>
          <a:p>
            <a:pPr algn="ctr"/>
            <a:r>
              <a:rPr lang="es-ES" sz="2400" dirty="0">
                <a:solidFill>
                  <a:schemeClr val="tx2">
                    <a:lumMod val="40000"/>
                    <a:lumOff val="60000"/>
                  </a:schemeClr>
                </a:solidFill>
                <a:latin typeface="Tahoma" panose="020B0604030504040204" pitchFamily="34" charset="0"/>
                <a:ea typeface="Tahoma" panose="020B0604030504040204" pitchFamily="34" charset="0"/>
                <a:cs typeface="Tahoma" panose="020B0604030504040204" pitchFamily="34" charset="0"/>
              </a:rPr>
              <a:t>ALEGRÍA Y SENTIDO DEL HUMOR</a:t>
            </a:r>
            <a:endParaRPr lang="es-MX" sz="2400" dirty="0">
              <a:solidFill>
                <a:schemeClr val="tx2">
                  <a:lumMod val="40000"/>
                  <a:lumOff val="6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 name="CuadroTexto 2">
            <a:extLst>
              <a:ext uri="{FF2B5EF4-FFF2-40B4-BE49-F238E27FC236}">
                <a16:creationId xmlns:a16="http://schemas.microsoft.com/office/drawing/2014/main" id="{01324C7B-33EA-61D6-958C-09CB2162701E}"/>
              </a:ext>
            </a:extLst>
          </p:cNvPr>
          <p:cNvSpPr txBox="1"/>
          <p:nvPr/>
        </p:nvSpPr>
        <p:spPr>
          <a:xfrm>
            <a:off x="1267326" y="1156486"/>
            <a:ext cx="9328484" cy="1631216"/>
          </a:xfrm>
          <a:prstGeom prst="rect">
            <a:avLst/>
          </a:prstGeom>
          <a:noFill/>
        </p:spPr>
        <p:txBody>
          <a:bodyPr wrap="square" rtlCol="0">
            <a:spAutoFit/>
          </a:bodyPr>
          <a:lstStyle/>
          <a:p>
            <a:pPr algn="just"/>
            <a:r>
              <a:rPr lang="es-ES" sz="2000" b="0" i="0" dirty="0">
                <a:solidFill>
                  <a:schemeClr val="tx2">
                    <a:lumMod val="40000"/>
                    <a:lumOff val="60000"/>
                  </a:schemeClr>
                </a:solidFill>
                <a:effectLst/>
                <a:latin typeface="Tahoma" panose="020B0604030504040204" pitchFamily="34" charset="0"/>
              </a:rPr>
              <a:t>El santo es capaz de vivir con alegría y sentido del humor. Sin perder el realismo, ilumina a los demás con un espíritu positivo y esperanzado. Ser cristianos es «</a:t>
            </a:r>
            <a:r>
              <a:rPr lang="es-ES" sz="2000" b="1" i="1" dirty="0">
                <a:solidFill>
                  <a:schemeClr val="tx2">
                    <a:lumMod val="40000"/>
                    <a:lumOff val="60000"/>
                  </a:schemeClr>
                </a:solidFill>
                <a:effectLst/>
                <a:latin typeface="Tahoma" panose="020B0604030504040204" pitchFamily="34" charset="0"/>
              </a:rPr>
              <a:t>gozo en el Espíritu Santo»</a:t>
            </a:r>
            <a:r>
              <a:rPr lang="es-ES" sz="2000" b="0" i="0" dirty="0">
                <a:solidFill>
                  <a:schemeClr val="tx2">
                    <a:lumMod val="40000"/>
                    <a:lumOff val="60000"/>
                  </a:schemeClr>
                </a:solidFill>
                <a:effectLst/>
                <a:latin typeface="Tahoma" panose="020B0604030504040204" pitchFamily="34" charset="0"/>
              </a:rPr>
              <a:t> (</a:t>
            </a:r>
            <a:r>
              <a:rPr lang="es-ES" sz="2000" b="0" i="1" dirty="0" err="1">
                <a:solidFill>
                  <a:schemeClr val="tx2">
                    <a:lumMod val="40000"/>
                    <a:lumOff val="60000"/>
                  </a:schemeClr>
                </a:solidFill>
                <a:effectLst/>
                <a:latin typeface="Tahoma" panose="020B0604030504040204" pitchFamily="34" charset="0"/>
              </a:rPr>
              <a:t>Rm</a:t>
            </a:r>
            <a:r>
              <a:rPr lang="es-ES" sz="2000" b="0" i="0" dirty="0">
                <a:solidFill>
                  <a:schemeClr val="tx2">
                    <a:lumMod val="40000"/>
                    <a:lumOff val="60000"/>
                  </a:schemeClr>
                </a:solidFill>
                <a:effectLst/>
                <a:latin typeface="Tahoma" panose="020B0604030504040204" pitchFamily="34" charset="0"/>
              </a:rPr>
              <a:t> 14,17), porque «al amor de caridad le sigue necesariamente el gozo, pues todo amante se goza en la unión con el amado […] De ahí que la consecuencia de la caridad sea el gozo.</a:t>
            </a:r>
            <a:endParaRPr lang="es-MX" sz="2000" dirty="0">
              <a:solidFill>
                <a:schemeClr val="tx2">
                  <a:lumMod val="40000"/>
                  <a:lumOff val="60000"/>
                </a:schemeClr>
              </a:solidFill>
            </a:endParaRPr>
          </a:p>
        </p:txBody>
      </p:sp>
      <p:pic>
        <p:nvPicPr>
          <p:cNvPr id="3074" name="Picture 2">
            <a:extLst>
              <a:ext uri="{FF2B5EF4-FFF2-40B4-BE49-F238E27FC236}">
                <a16:creationId xmlns:a16="http://schemas.microsoft.com/office/drawing/2014/main" id="{F99897C3-F5D1-758E-A127-7722DE78F6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126" y="3193932"/>
            <a:ext cx="1648408" cy="206051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aracteristicas del liderazgo de Jesus | Ken Blanchard | Liderazgo">
            <a:extLst>
              <a:ext uri="{FF2B5EF4-FFF2-40B4-BE49-F238E27FC236}">
                <a16:creationId xmlns:a16="http://schemas.microsoft.com/office/drawing/2014/main" id="{163EFA7F-A748-B996-3DA2-43704FDDED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6669" y="3760859"/>
            <a:ext cx="2901821" cy="1632274"/>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5E4323FA-2C9F-ECB1-E95C-CA832E2FBBBE}"/>
              </a:ext>
            </a:extLst>
          </p:cNvPr>
          <p:cNvPicPr>
            <a:picLocks noChangeAspect="1"/>
          </p:cNvPicPr>
          <p:nvPr/>
        </p:nvPicPr>
        <p:blipFill>
          <a:blip r:embed="rId4"/>
          <a:stretch>
            <a:fillRect/>
          </a:stretch>
        </p:blipFill>
        <p:spPr>
          <a:xfrm>
            <a:off x="8702514" y="2633814"/>
            <a:ext cx="3151783" cy="1575892"/>
          </a:xfrm>
          <a:prstGeom prst="rect">
            <a:avLst/>
          </a:prstGeom>
        </p:spPr>
      </p:pic>
      <p:sp>
        <p:nvSpPr>
          <p:cNvPr id="5" name="CuadroTexto 4">
            <a:extLst>
              <a:ext uri="{FF2B5EF4-FFF2-40B4-BE49-F238E27FC236}">
                <a16:creationId xmlns:a16="http://schemas.microsoft.com/office/drawing/2014/main" id="{76C6F00B-FF01-8EA7-1D5F-79D8DB7FAE8A}"/>
              </a:ext>
            </a:extLst>
          </p:cNvPr>
          <p:cNvSpPr txBox="1"/>
          <p:nvPr/>
        </p:nvSpPr>
        <p:spPr>
          <a:xfrm>
            <a:off x="2659224" y="3228392"/>
            <a:ext cx="2377997" cy="2031325"/>
          </a:xfrm>
          <a:prstGeom prst="rect">
            <a:avLst/>
          </a:prstGeom>
          <a:noFill/>
        </p:spPr>
        <p:txBody>
          <a:bodyPr wrap="square" rtlCol="0">
            <a:spAutoFit/>
          </a:bodyPr>
          <a:lstStyle/>
          <a:p>
            <a:r>
              <a:rPr lang="es-ES" b="0" i="0" dirty="0">
                <a:solidFill>
                  <a:schemeClr val="tx2">
                    <a:lumMod val="40000"/>
                    <a:lumOff val="60000"/>
                  </a:schemeClr>
                </a:solidFill>
                <a:effectLst/>
                <a:latin typeface="Tahoma" panose="020B0604030504040204" pitchFamily="34" charset="0"/>
              </a:rPr>
              <a:t>María, que supo descubrir la novedad que Jesús traía, cantaba: «Se alegra mi espíritu en Dios, mi salvador» (</a:t>
            </a:r>
            <a:r>
              <a:rPr lang="es-ES" b="0" i="1" dirty="0" err="1">
                <a:solidFill>
                  <a:schemeClr val="tx2">
                    <a:lumMod val="40000"/>
                    <a:lumOff val="60000"/>
                  </a:schemeClr>
                </a:solidFill>
                <a:effectLst/>
                <a:latin typeface="Tahoma" panose="020B0604030504040204" pitchFamily="34" charset="0"/>
              </a:rPr>
              <a:t>Lc</a:t>
            </a:r>
            <a:r>
              <a:rPr lang="es-ES" b="0" i="0" dirty="0">
                <a:solidFill>
                  <a:schemeClr val="tx2">
                    <a:lumMod val="40000"/>
                    <a:lumOff val="60000"/>
                  </a:schemeClr>
                </a:solidFill>
                <a:effectLst/>
                <a:latin typeface="Tahoma" panose="020B0604030504040204" pitchFamily="34" charset="0"/>
              </a:rPr>
              <a:t> 1,47)</a:t>
            </a:r>
            <a:endParaRPr lang="es-MX" dirty="0">
              <a:solidFill>
                <a:schemeClr val="tx2">
                  <a:lumMod val="40000"/>
                  <a:lumOff val="60000"/>
                </a:schemeClr>
              </a:solidFill>
            </a:endParaRPr>
          </a:p>
        </p:txBody>
      </p:sp>
      <p:sp>
        <p:nvSpPr>
          <p:cNvPr id="6" name="CuadroTexto 5">
            <a:extLst>
              <a:ext uri="{FF2B5EF4-FFF2-40B4-BE49-F238E27FC236}">
                <a16:creationId xmlns:a16="http://schemas.microsoft.com/office/drawing/2014/main" id="{ABDDBC48-8E7A-F5A8-8245-73C2126D94BC}"/>
              </a:ext>
            </a:extLst>
          </p:cNvPr>
          <p:cNvSpPr txBox="1"/>
          <p:nvPr/>
        </p:nvSpPr>
        <p:spPr>
          <a:xfrm>
            <a:off x="4420832" y="5503227"/>
            <a:ext cx="4410347" cy="1200329"/>
          </a:xfrm>
          <a:prstGeom prst="rect">
            <a:avLst/>
          </a:prstGeom>
          <a:noFill/>
        </p:spPr>
        <p:txBody>
          <a:bodyPr wrap="square" rtlCol="0">
            <a:spAutoFit/>
          </a:bodyPr>
          <a:lstStyle/>
          <a:p>
            <a:r>
              <a:rPr lang="es-ES" b="0" i="0" dirty="0">
                <a:solidFill>
                  <a:schemeClr val="tx2">
                    <a:lumMod val="40000"/>
                    <a:lumOff val="60000"/>
                  </a:schemeClr>
                </a:solidFill>
                <a:effectLst/>
                <a:latin typeface="Tahoma" panose="020B0604030504040204" pitchFamily="34" charset="0"/>
              </a:rPr>
              <a:t>Jesús «se llenó de alegría en el Espíritu Santo» (</a:t>
            </a:r>
            <a:r>
              <a:rPr lang="es-ES" b="0" i="1" dirty="0" err="1">
                <a:solidFill>
                  <a:schemeClr val="tx2">
                    <a:lumMod val="40000"/>
                    <a:lumOff val="60000"/>
                  </a:schemeClr>
                </a:solidFill>
                <a:effectLst/>
                <a:latin typeface="Tahoma" panose="020B0604030504040204" pitchFamily="34" charset="0"/>
              </a:rPr>
              <a:t>Lc</a:t>
            </a:r>
            <a:r>
              <a:rPr lang="es-ES" b="0" i="1" dirty="0">
                <a:solidFill>
                  <a:schemeClr val="tx2">
                    <a:lumMod val="40000"/>
                    <a:lumOff val="60000"/>
                  </a:schemeClr>
                </a:solidFill>
                <a:effectLst/>
                <a:latin typeface="Tahoma" panose="020B0604030504040204" pitchFamily="34" charset="0"/>
              </a:rPr>
              <a:t> </a:t>
            </a:r>
            <a:r>
              <a:rPr lang="es-ES" b="0" i="0" dirty="0">
                <a:solidFill>
                  <a:schemeClr val="tx2">
                    <a:lumMod val="40000"/>
                    <a:lumOff val="60000"/>
                  </a:schemeClr>
                </a:solidFill>
                <a:effectLst/>
                <a:latin typeface="Tahoma" panose="020B0604030504040204" pitchFamily="34" charset="0"/>
              </a:rPr>
              <a:t>10,21).</a:t>
            </a:r>
            <a:r>
              <a:rPr lang="es-ES" b="0" i="1" dirty="0">
                <a:solidFill>
                  <a:schemeClr val="tx2">
                    <a:lumMod val="40000"/>
                    <a:lumOff val="60000"/>
                  </a:schemeClr>
                </a:solidFill>
                <a:effectLst/>
                <a:latin typeface="Tahoma" panose="020B0604030504040204" pitchFamily="34" charset="0"/>
              </a:rPr>
              <a:t> </a:t>
            </a:r>
            <a:r>
              <a:rPr lang="es-ES" b="0" i="0" dirty="0">
                <a:solidFill>
                  <a:schemeClr val="tx2">
                    <a:lumMod val="40000"/>
                    <a:lumOff val="60000"/>
                  </a:schemeClr>
                </a:solidFill>
                <a:effectLst/>
                <a:latin typeface="Tahoma" panose="020B0604030504040204" pitchFamily="34" charset="0"/>
              </a:rPr>
              <a:t>Cuando él pasaba «toda la gente se alegraba» (</a:t>
            </a:r>
            <a:r>
              <a:rPr lang="es-ES" b="0" i="1" dirty="0" err="1">
                <a:solidFill>
                  <a:schemeClr val="tx2">
                    <a:lumMod val="40000"/>
                    <a:lumOff val="60000"/>
                  </a:schemeClr>
                </a:solidFill>
                <a:effectLst/>
                <a:latin typeface="Tahoma" panose="020B0604030504040204" pitchFamily="34" charset="0"/>
              </a:rPr>
              <a:t>Lc</a:t>
            </a:r>
            <a:r>
              <a:rPr lang="es-ES" b="0" i="0" dirty="0">
                <a:solidFill>
                  <a:schemeClr val="tx2">
                    <a:lumMod val="40000"/>
                    <a:lumOff val="60000"/>
                  </a:schemeClr>
                </a:solidFill>
                <a:effectLst/>
                <a:latin typeface="Tahoma" panose="020B0604030504040204" pitchFamily="34" charset="0"/>
              </a:rPr>
              <a:t> 13,17).</a:t>
            </a:r>
            <a:endParaRPr lang="es-MX" dirty="0">
              <a:solidFill>
                <a:schemeClr val="tx2">
                  <a:lumMod val="40000"/>
                  <a:lumOff val="60000"/>
                </a:schemeClr>
              </a:solidFill>
            </a:endParaRPr>
          </a:p>
        </p:txBody>
      </p:sp>
      <p:sp>
        <p:nvSpPr>
          <p:cNvPr id="7" name="CuadroTexto 6">
            <a:extLst>
              <a:ext uri="{FF2B5EF4-FFF2-40B4-BE49-F238E27FC236}">
                <a16:creationId xmlns:a16="http://schemas.microsoft.com/office/drawing/2014/main" id="{49E456C0-9158-6B84-265D-9E57FC648220}"/>
              </a:ext>
            </a:extLst>
          </p:cNvPr>
          <p:cNvSpPr txBox="1"/>
          <p:nvPr/>
        </p:nvSpPr>
        <p:spPr>
          <a:xfrm>
            <a:off x="8597994" y="4248104"/>
            <a:ext cx="3360821" cy="1200329"/>
          </a:xfrm>
          <a:prstGeom prst="rect">
            <a:avLst/>
          </a:prstGeom>
          <a:noFill/>
        </p:spPr>
        <p:txBody>
          <a:bodyPr wrap="square" rtlCol="0">
            <a:spAutoFit/>
          </a:bodyPr>
          <a:lstStyle/>
          <a:p>
            <a:r>
              <a:rPr lang="es-ES" b="0" i="0" dirty="0">
                <a:solidFill>
                  <a:schemeClr val="tx2">
                    <a:lumMod val="40000"/>
                    <a:lumOff val="60000"/>
                  </a:schemeClr>
                </a:solidFill>
                <a:effectLst/>
                <a:latin typeface="Tahoma" panose="020B0604030504040204" pitchFamily="34" charset="0"/>
              </a:rPr>
              <a:t>Después de su resurrección, donde llegaban los discípulos había una gran alegría (cf. </a:t>
            </a:r>
            <a:r>
              <a:rPr lang="es-ES" b="0" i="1" dirty="0" err="1">
                <a:solidFill>
                  <a:schemeClr val="tx2">
                    <a:lumMod val="40000"/>
                    <a:lumOff val="60000"/>
                  </a:schemeClr>
                </a:solidFill>
                <a:effectLst/>
                <a:latin typeface="Tahoma" panose="020B0604030504040204" pitchFamily="34" charset="0"/>
              </a:rPr>
              <a:t>Hch</a:t>
            </a:r>
            <a:r>
              <a:rPr lang="es-ES" b="0" i="0" dirty="0">
                <a:solidFill>
                  <a:schemeClr val="tx2">
                    <a:lumMod val="40000"/>
                    <a:lumOff val="60000"/>
                  </a:schemeClr>
                </a:solidFill>
                <a:effectLst/>
                <a:latin typeface="Tahoma" panose="020B0604030504040204" pitchFamily="34" charset="0"/>
              </a:rPr>
              <a:t> 8,8)</a:t>
            </a:r>
            <a:endParaRPr lang="es-MX" dirty="0">
              <a:solidFill>
                <a:schemeClr val="tx2">
                  <a:lumMod val="40000"/>
                  <a:lumOff val="60000"/>
                </a:schemeClr>
              </a:solidFill>
            </a:endParaRPr>
          </a:p>
        </p:txBody>
      </p:sp>
    </p:spTree>
    <p:extLst>
      <p:ext uri="{BB962C8B-B14F-4D97-AF65-F5344CB8AC3E}">
        <p14:creationId xmlns:p14="http://schemas.microsoft.com/office/powerpoint/2010/main" val="413321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074"/>
                                        </p:tgtEl>
                                        <p:attrNameLst>
                                          <p:attrName>style.visibility</p:attrName>
                                        </p:attrNameLst>
                                      </p:cBhvr>
                                      <p:to>
                                        <p:strVal val="visible"/>
                                      </p:to>
                                    </p:set>
                                    <p:anim calcmode="lin" valueType="num">
                                      <p:cBhvr>
                                        <p:cTn id="18" dur="500" fill="hold"/>
                                        <p:tgtEl>
                                          <p:spTgt spid="3074"/>
                                        </p:tgtEl>
                                        <p:attrNameLst>
                                          <p:attrName>ppt_w</p:attrName>
                                        </p:attrNameLst>
                                      </p:cBhvr>
                                      <p:tavLst>
                                        <p:tav tm="0">
                                          <p:val>
                                            <p:fltVal val="0"/>
                                          </p:val>
                                        </p:tav>
                                        <p:tav tm="100000">
                                          <p:val>
                                            <p:strVal val="#ppt_w"/>
                                          </p:val>
                                        </p:tav>
                                      </p:tavLst>
                                    </p:anim>
                                    <p:anim calcmode="lin" valueType="num">
                                      <p:cBhvr>
                                        <p:cTn id="19" dur="500" fill="hold"/>
                                        <p:tgtEl>
                                          <p:spTgt spid="3074"/>
                                        </p:tgtEl>
                                        <p:attrNameLst>
                                          <p:attrName>ppt_h</p:attrName>
                                        </p:attrNameLst>
                                      </p:cBhvr>
                                      <p:tavLst>
                                        <p:tav tm="0">
                                          <p:val>
                                            <p:fltVal val="0"/>
                                          </p:val>
                                        </p:tav>
                                        <p:tav tm="100000">
                                          <p:val>
                                            <p:strVal val="#ppt_h"/>
                                          </p:val>
                                        </p:tav>
                                      </p:tavLst>
                                    </p:anim>
                                    <p:animEffect transition="in" filter="fade">
                                      <p:cBhvr>
                                        <p:cTn id="20" dur="500"/>
                                        <p:tgtEl>
                                          <p:spTgt spid="3074"/>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3076"/>
                                        </p:tgtEl>
                                        <p:attrNameLst>
                                          <p:attrName>style.visibility</p:attrName>
                                        </p:attrNameLst>
                                      </p:cBhvr>
                                      <p:to>
                                        <p:strVal val="visible"/>
                                      </p:to>
                                    </p:set>
                                    <p:anim calcmode="lin" valueType="num">
                                      <p:cBhvr>
                                        <p:cTn id="30" dur="500" fill="hold"/>
                                        <p:tgtEl>
                                          <p:spTgt spid="3076"/>
                                        </p:tgtEl>
                                        <p:attrNameLst>
                                          <p:attrName>ppt_w</p:attrName>
                                        </p:attrNameLst>
                                      </p:cBhvr>
                                      <p:tavLst>
                                        <p:tav tm="0">
                                          <p:val>
                                            <p:fltVal val="0"/>
                                          </p:val>
                                        </p:tav>
                                        <p:tav tm="100000">
                                          <p:val>
                                            <p:strVal val="#ppt_w"/>
                                          </p:val>
                                        </p:tav>
                                      </p:tavLst>
                                    </p:anim>
                                    <p:anim calcmode="lin" valueType="num">
                                      <p:cBhvr>
                                        <p:cTn id="31" dur="500" fill="hold"/>
                                        <p:tgtEl>
                                          <p:spTgt spid="3076"/>
                                        </p:tgtEl>
                                        <p:attrNameLst>
                                          <p:attrName>ppt_h</p:attrName>
                                        </p:attrNameLst>
                                      </p:cBhvr>
                                      <p:tavLst>
                                        <p:tav tm="0">
                                          <p:val>
                                            <p:fltVal val="0"/>
                                          </p:val>
                                        </p:tav>
                                        <p:tav tm="100000">
                                          <p:val>
                                            <p:strVal val="#ppt_h"/>
                                          </p:val>
                                        </p:tav>
                                      </p:tavLst>
                                    </p:anim>
                                    <p:animEffect transition="in" filter="fade">
                                      <p:cBhvr>
                                        <p:cTn id="32" dur="500"/>
                                        <p:tgtEl>
                                          <p:spTgt spid="3076"/>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fltVal val="0"/>
                                          </p:val>
                                        </p:tav>
                                        <p:tav tm="100000">
                                          <p:val>
                                            <p:strVal val="#ppt_h"/>
                                          </p:val>
                                        </p:tav>
                                      </p:tavLst>
                                    </p:anim>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500" fill="hold"/>
                                        <p:tgtEl>
                                          <p:spTgt spid="4"/>
                                        </p:tgtEl>
                                        <p:attrNameLst>
                                          <p:attrName>ppt_w</p:attrName>
                                        </p:attrNameLst>
                                      </p:cBhvr>
                                      <p:tavLst>
                                        <p:tav tm="0">
                                          <p:val>
                                            <p:fltVal val="0"/>
                                          </p:val>
                                        </p:tav>
                                        <p:tav tm="100000">
                                          <p:val>
                                            <p:strVal val="#ppt_w"/>
                                          </p:val>
                                        </p:tav>
                                      </p:tavLst>
                                    </p:anim>
                                    <p:anim calcmode="lin" valueType="num">
                                      <p:cBhvr>
                                        <p:cTn id="43" dur="500" fill="hold"/>
                                        <p:tgtEl>
                                          <p:spTgt spid="4"/>
                                        </p:tgtEl>
                                        <p:attrNameLst>
                                          <p:attrName>ppt_h</p:attrName>
                                        </p:attrNameLst>
                                      </p:cBhvr>
                                      <p:tavLst>
                                        <p:tav tm="0">
                                          <p:val>
                                            <p:fltVal val="0"/>
                                          </p:val>
                                        </p:tav>
                                        <p:tav tm="100000">
                                          <p:val>
                                            <p:strVal val="#ppt_h"/>
                                          </p:val>
                                        </p:tav>
                                      </p:tavLst>
                                    </p:anim>
                                    <p:animEffect transition="in" filter="fade">
                                      <p:cBhvr>
                                        <p:cTn id="44" dur="500"/>
                                        <p:tgtEl>
                                          <p:spTgt spid="4"/>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p:cTn id="47" dur="500" fill="hold"/>
                                        <p:tgtEl>
                                          <p:spTgt spid="7"/>
                                        </p:tgtEl>
                                        <p:attrNameLst>
                                          <p:attrName>ppt_w</p:attrName>
                                        </p:attrNameLst>
                                      </p:cBhvr>
                                      <p:tavLst>
                                        <p:tav tm="0">
                                          <p:val>
                                            <p:fltVal val="0"/>
                                          </p:val>
                                        </p:tav>
                                        <p:tav tm="100000">
                                          <p:val>
                                            <p:strVal val="#ppt_w"/>
                                          </p:val>
                                        </p:tav>
                                      </p:tavLst>
                                    </p:anim>
                                    <p:anim calcmode="lin" valueType="num">
                                      <p:cBhvr>
                                        <p:cTn id="48" dur="500" fill="hold"/>
                                        <p:tgtEl>
                                          <p:spTgt spid="7"/>
                                        </p:tgtEl>
                                        <p:attrNameLst>
                                          <p:attrName>ppt_h</p:attrName>
                                        </p:attrNameLst>
                                      </p:cBhvr>
                                      <p:tavLst>
                                        <p:tav tm="0">
                                          <p:val>
                                            <p:fltVal val="0"/>
                                          </p:val>
                                        </p:tav>
                                        <p:tav tm="100000">
                                          <p:val>
                                            <p:strVal val="#ppt_h"/>
                                          </p:val>
                                        </p:tav>
                                      </p:tavLst>
                                    </p:anim>
                                    <p:animEffect transition="in" filter="fade">
                                      <p:cBhvr>
                                        <p:cTn id="4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993C2B1-E8F3-AC78-6583-91A0A6A7CB42}"/>
              </a:ext>
            </a:extLst>
          </p:cNvPr>
          <p:cNvSpPr txBox="1"/>
          <p:nvPr/>
        </p:nvSpPr>
        <p:spPr>
          <a:xfrm>
            <a:off x="1435768" y="449180"/>
            <a:ext cx="9721516" cy="1231106"/>
          </a:xfrm>
          <a:prstGeom prst="rect">
            <a:avLst/>
          </a:prstGeom>
          <a:noFill/>
        </p:spPr>
        <p:txBody>
          <a:bodyPr wrap="square" rtlCol="0">
            <a:spAutoFit/>
          </a:bodyPr>
          <a:lstStyle/>
          <a:p>
            <a:pPr algn="just"/>
            <a:r>
              <a:rPr lang="es-ES" b="0" i="0" dirty="0">
                <a:solidFill>
                  <a:schemeClr val="tx2">
                    <a:lumMod val="40000"/>
                    <a:lumOff val="60000"/>
                  </a:schemeClr>
                </a:solidFill>
                <a:effectLst/>
                <a:latin typeface="Tahoma" panose="020B0604030504040204" pitchFamily="34" charset="0"/>
              </a:rPr>
              <a:t>A nosotros, Jesús nos da una seguridad: «Estaréis tristes, pero vuestra tristeza se convertirá en alegría. […] Volveré a veros, y se alegrará vuestro corazón, y nadie os quitará vuestra alegría» (</a:t>
            </a:r>
            <a:r>
              <a:rPr lang="es-ES" b="0" i="1" dirty="0" err="1">
                <a:solidFill>
                  <a:schemeClr val="tx2">
                    <a:lumMod val="40000"/>
                    <a:lumOff val="60000"/>
                  </a:schemeClr>
                </a:solidFill>
                <a:effectLst/>
                <a:latin typeface="Tahoma" panose="020B0604030504040204" pitchFamily="34" charset="0"/>
              </a:rPr>
              <a:t>Jn</a:t>
            </a:r>
            <a:r>
              <a:rPr lang="es-ES" b="0" i="1" dirty="0">
                <a:solidFill>
                  <a:schemeClr val="tx2">
                    <a:lumMod val="40000"/>
                    <a:lumOff val="60000"/>
                  </a:schemeClr>
                </a:solidFill>
                <a:effectLst/>
                <a:latin typeface="Tahoma" panose="020B0604030504040204" pitchFamily="34" charset="0"/>
              </a:rPr>
              <a:t> </a:t>
            </a:r>
            <a:r>
              <a:rPr lang="es-ES" b="0" i="0" dirty="0">
                <a:solidFill>
                  <a:schemeClr val="tx2">
                    <a:lumMod val="40000"/>
                    <a:lumOff val="60000"/>
                  </a:schemeClr>
                </a:solidFill>
                <a:effectLst/>
                <a:latin typeface="Tahoma" panose="020B0604030504040204" pitchFamily="34" charset="0"/>
              </a:rPr>
              <a:t>16,20.22). «Os he hablado de esto para que mi alegría esté en vosotros, y vuestra alegría </a:t>
            </a:r>
            <a:r>
              <a:rPr lang="es-ES" sz="2000" b="0" i="0" dirty="0">
                <a:solidFill>
                  <a:schemeClr val="tx2">
                    <a:lumMod val="40000"/>
                    <a:lumOff val="60000"/>
                  </a:schemeClr>
                </a:solidFill>
                <a:effectLst/>
                <a:latin typeface="Tahoma" panose="020B0604030504040204" pitchFamily="34" charset="0"/>
              </a:rPr>
              <a:t>llegue</a:t>
            </a:r>
            <a:r>
              <a:rPr lang="es-ES" b="0" i="0" dirty="0">
                <a:solidFill>
                  <a:schemeClr val="tx2">
                    <a:lumMod val="40000"/>
                    <a:lumOff val="60000"/>
                  </a:schemeClr>
                </a:solidFill>
                <a:effectLst/>
                <a:latin typeface="Tahoma" panose="020B0604030504040204" pitchFamily="34" charset="0"/>
              </a:rPr>
              <a:t> a plenitud» (</a:t>
            </a:r>
            <a:r>
              <a:rPr lang="es-ES" b="0" i="1" dirty="0" err="1">
                <a:solidFill>
                  <a:schemeClr val="tx2">
                    <a:lumMod val="40000"/>
                    <a:lumOff val="60000"/>
                  </a:schemeClr>
                </a:solidFill>
                <a:effectLst/>
                <a:latin typeface="Tahoma" panose="020B0604030504040204" pitchFamily="34" charset="0"/>
              </a:rPr>
              <a:t>Jn</a:t>
            </a:r>
            <a:r>
              <a:rPr lang="es-ES" b="0" i="0" dirty="0">
                <a:solidFill>
                  <a:schemeClr val="tx2">
                    <a:lumMod val="40000"/>
                    <a:lumOff val="60000"/>
                  </a:schemeClr>
                </a:solidFill>
                <a:effectLst/>
                <a:latin typeface="Tahoma" panose="020B0604030504040204" pitchFamily="34" charset="0"/>
              </a:rPr>
              <a:t> 15,11).</a:t>
            </a:r>
            <a:endParaRPr lang="es-MX" dirty="0">
              <a:solidFill>
                <a:schemeClr val="tx2">
                  <a:lumMod val="40000"/>
                  <a:lumOff val="60000"/>
                </a:schemeClr>
              </a:solidFill>
            </a:endParaRPr>
          </a:p>
        </p:txBody>
      </p:sp>
      <p:sp>
        <p:nvSpPr>
          <p:cNvPr id="3" name="CuadroTexto 2">
            <a:extLst>
              <a:ext uri="{FF2B5EF4-FFF2-40B4-BE49-F238E27FC236}">
                <a16:creationId xmlns:a16="http://schemas.microsoft.com/office/drawing/2014/main" id="{BDCB04F3-9E99-1F1F-4FD8-62A36C94AEA7}"/>
              </a:ext>
            </a:extLst>
          </p:cNvPr>
          <p:cNvSpPr txBox="1"/>
          <p:nvPr/>
        </p:nvSpPr>
        <p:spPr>
          <a:xfrm>
            <a:off x="1283368" y="4400950"/>
            <a:ext cx="9625264" cy="1508105"/>
          </a:xfrm>
          <a:prstGeom prst="rect">
            <a:avLst/>
          </a:prstGeom>
          <a:noFill/>
        </p:spPr>
        <p:txBody>
          <a:bodyPr wrap="square" rtlCol="0">
            <a:spAutoFit/>
          </a:bodyPr>
          <a:lstStyle/>
          <a:p>
            <a:pPr algn="just"/>
            <a:r>
              <a:rPr lang="es-ES" b="0" i="0" dirty="0">
                <a:solidFill>
                  <a:schemeClr val="tx2">
                    <a:lumMod val="40000"/>
                    <a:lumOff val="60000"/>
                  </a:schemeClr>
                </a:solidFill>
                <a:effectLst/>
                <a:latin typeface="Tahoma" panose="020B0604030504040204" pitchFamily="34" charset="0"/>
              </a:rPr>
              <a:t>Hay momentos duros, tiempos de cruz, pero nada puede destruir la alegría sobrenatural, que «se adapta y se </a:t>
            </a:r>
            <a:r>
              <a:rPr lang="es-ES" sz="2000" b="0" i="0" dirty="0">
                <a:solidFill>
                  <a:schemeClr val="tx2">
                    <a:lumMod val="40000"/>
                    <a:lumOff val="60000"/>
                  </a:schemeClr>
                </a:solidFill>
                <a:effectLst/>
                <a:latin typeface="Tahoma" panose="020B0604030504040204" pitchFamily="34" charset="0"/>
              </a:rPr>
              <a:t>transforma</a:t>
            </a:r>
            <a:r>
              <a:rPr lang="es-ES" b="0" i="0" dirty="0">
                <a:solidFill>
                  <a:schemeClr val="tx2">
                    <a:lumMod val="40000"/>
                    <a:lumOff val="60000"/>
                  </a:schemeClr>
                </a:solidFill>
                <a:effectLst/>
                <a:latin typeface="Tahoma" panose="020B0604030504040204" pitchFamily="34" charset="0"/>
              </a:rPr>
              <a:t>, y siempre permanece al menos como un brote de luz que nace de la certeza personal de ser infinitamente amado, más allá de todo». Es una seguridad interior, una serenidad esperanzada que brinda una satisfacción espiritual incomprensible para los parámetros mundanos.</a:t>
            </a:r>
            <a:endParaRPr lang="es-MX" dirty="0">
              <a:solidFill>
                <a:schemeClr val="tx2">
                  <a:lumMod val="40000"/>
                  <a:lumOff val="60000"/>
                </a:schemeClr>
              </a:solidFill>
            </a:endParaRPr>
          </a:p>
        </p:txBody>
      </p:sp>
      <p:pic>
        <p:nvPicPr>
          <p:cNvPr id="4" name="Imagen 3">
            <a:extLst>
              <a:ext uri="{FF2B5EF4-FFF2-40B4-BE49-F238E27FC236}">
                <a16:creationId xmlns:a16="http://schemas.microsoft.com/office/drawing/2014/main" id="{BF7DE60F-C0BB-5BA9-43CA-69E357D94BA4}"/>
              </a:ext>
            </a:extLst>
          </p:cNvPr>
          <p:cNvPicPr>
            <a:picLocks noChangeAspect="1"/>
          </p:cNvPicPr>
          <p:nvPr/>
        </p:nvPicPr>
        <p:blipFill>
          <a:blip r:embed="rId2"/>
          <a:stretch>
            <a:fillRect/>
          </a:stretch>
        </p:blipFill>
        <p:spPr>
          <a:xfrm>
            <a:off x="3691940" y="1855448"/>
            <a:ext cx="4216818" cy="2339563"/>
          </a:xfrm>
          <a:custGeom>
            <a:avLst/>
            <a:gdLst>
              <a:gd name="connsiteX0" fmla="*/ 0 w 4216818"/>
              <a:gd name="connsiteY0" fmla="*/ 0 h 2339563"/>
              <a:gd name="connsiteX1" fmla="*/ 442766 w 4216818"/>
              <a:gd name="connsiteY1" fmla="*/ 0 h 2339563"/>
              <a:gd name="connsiteX2" fmla="*/ 1054205 w 4216818"/>
              <a:gd name="connsiteY2" fmla="*/ 0 h 2339563"/>
              <a:gd name="connsiteX3" fmla="*/ 1665643 w 4216818"/>
              <a:gd name="connsiteY3" fmla="*/ 0 h 2339563"/>
              <a:gd name="connsiteX4" fmla="*/ 2108409 w 4216818"/>
              <a:gd name="connsiteY4" fmla="*/ 0 h 2339563"/>
              <a:gd name="connsiteX5" fmla="*/ 2593343 w 4216818"/>
              <a:gd name="connsiteY5" fmla="*/ 0 h 2339563"/>
              <a:gd name="connsiteX6" fmla="*/ 3120445 w 4216818"/>
              <a:gd name="connsiteY6" fmla="*/ 0 h 2339563"/>
              <a:gd name="connsiteX7" fmla="*/ 3647548 w 4216818"/>
              <a:gd name="connsiteY7" fmla="*/ 0 h 2339563"/>
              <a:gd name="connsiteX8" fmla="*/ 4216818 w 4216818"/>
              <a:gd name="connsiteY8" fmla="*/ 0 h 2339563"/>
              <a:gd name="connsiteX9" fmla="*/ 4216818 w 4216818"/>
              <a:gd name="connsiteY9" fmla="*/ 608286 h 2339563"/>
              <a:gd name="connsiteX10" fmla="*/ 4216818 w 4216818"/>
              <a:gd name="connsiteY10" fmla="*/ 1169782 h 2339563"/>
              <a:gd name="connsiteX11" fmla="*/ 4216818 w 4216818"/>
              <a:gd name="connsiteY11" fmla="*/ 1778068 h 2339563"/>
              <a:gd name="connsiteX12" fmla="*/ 4216818 w 4216818"/>
              <a:gd name="connsiteY12" fmla="*/ 2339563 h 2339563"/>
              <a:gd name="connsiteX13" fmla="*/ 3647548 w 4216818"/>
              <a:gd name="connsiteY13" fmla="*/ 2339563 h 2339563"/>
              <a:gd name="connsiteX14" fmla="*/ 3246950 w 4216818"/>
              <a:gd name="connsiteY14" fmla="*/ 2339563 h 2339563"/>
              <a:gd name="connsiteX15" fmla="*/ 2804184 w 4216818"/>
              <a:gd name="connsiteY15" fmla="*/ 2339563 h 2339563"/>
              <a:gd name="connsiteX16" fmla="*/ 2277082 w 4216818"/>
              <a:gd name="connsiteY16" fmla="*/ 2339563 h 2339563"/>
              <a:gd name="connsiteX17" fmla="*/ 1665643 w 4216818"/>
              <a:gd name="connsiteY17" fmla="*/ 2339563 h 2339563"/>
              <a:gd name="connsiteX18" fmla="*/ 1265045 w 4216818"/>
              <a:gd name="connsiteY18" fmla="*/ 2339563 h 2339563"/>
              <a:gd name="connsiteX19" fmla="*/ 695775 w 4216818"/>
              <a:gd name="connsiteY19" fmla="*/ 2339563 h 2339563"/>
              <a:gd name="connsiteX20" fmla="*/ 0 w 4216818"/>
              <a:gd name="connsiteY20" fmla="*/ 2339563 h 2339563"/>
              <a:gd name="connsiteX21" fmla="*/ 0 w 4216818"/>
              <a:gd name="connsiteY21" fmla="*/ 1801464 h 2339563"/>
              <a:gd name="connsiteX22" fmla="*/ 0 w 4216818"/>
              <a:gd name="connsiteY22" fmla="*/ 1239968 h 2339563"/>
              <a:gd name="connsiteX23" fmla="*/ 0 w 4216818"/>
              <a:gd name="connsiteY23" fmla="*/ 608286 h 2339563"/>
              <a:gd name="connsiteX24" fmla="*/ 0 w 4216818"/>
              <a:gd name="connsiteY24" fmla="*/ 0 h 233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216818" h="2339563" fill="none" extrusionOk="0">
                <a:moveTo>
                  <a:pt x="0" y="0"/>
                </a:moveTo>
                <a:cubicBezTo>
                  <a:pt x="180491" y="-35545"/>
                  <a:pt x="285827" y="42874"/>
                  <a:pt x="442766" y="0"/>
                </a:cubicBezTo>
                <a:cubicBezTo>
                  <a:pt x="599705" y="-42874"/>
                  <a:pt x="882090" y="12982"/>
                  <a:pt x="1054205" y="0"/>
                </a:cubicBezTo>
                <a:cubicBezTo>
                  <a:pt x="1226320" y="-12982"/>
                  <a:pt x="1370949" y="189"/>
                  <a:pt x="1665643" y="0"/>
                </a:cubicBezTo>
                <a:cubicBezTo>
                  <a:pt x="1960337" y="-189"/>
                  <a:pt x="1972910" y="16807"/>
                  <a:pt x="2108409" y="0"/>
                </a:cubicBezTo>
                <a:cubicBezTo>
                  <a:pt x="2243908" y="-16807"/>
                  <a:pt x="2468719" y="41913"/>
                  <a:pt x="2593343" y="0"/>
                </a:cubicBezTo>
                <a:cubicBezTo>
                  <a:pt x="2717967" y="-41913"/>
                  <a:pt x="2973624" y="43724"/>
                  <a:pt x="3120445" y="0"/>
                </a:cubicBezTo>
                <a:cubicBezTo>
                  <a:pt x="3267266" y="-43724"/>
                  <a:pt x="3423463" y="2746"/>
                  <a:pt x="3647548" y="0"/>
                </a:cubicBezTo>
                <a:cubicBezTo>
                  <a:pt x="3871633" y="-2746"/>
                  <a:pt x="4008551" y="17718"/>
                  <a:pt x="4216818" y="0"/>
                </a:cubicBezTo>
                <a:cubicBezTo>
                  <a:pt x="4231582" y="217865"/>
                  <a:pt x="4211004" y="442881"/>
                  <a:pt x="4216818" y="608286"/>
                </a:cubicBezTo>
                <a:cubicBezTo>
                  <a:pt x="4222632" y="773691"/>
                  <a:pt x="4152696" y="1020836"/>
                  <a:pt x="4216818" y="1169782"/>
                </a:cubicBezTo>
                <a:cubicBezTo>
                  <a:pt x="4280940" y="1318728"/>
                  <a:pt x="4197997" y="1518998"/>
                  <a:pt x="4216818" y="1778068"/>
                </a:cubicBezTo>
                <a:cubicBezTo>
                  <a:pt x="4235639" y="2037138"/>
                  <a:pt x="4216072" y="2072346"/>
                  <a:pt x="4216818" y="2339563"/>
                </a:cubicBezTo>
                <a:cubicBezTo>
                  <a:pt x="4049665" y="2363134"/>
                  <a:pt x="3787423" y="2283149"/>
                  <a:pt x="3647548" y="2339563"/>
                </a:cubicBezTo>
                <a:cubicBezTo>
                  <a:pt x="3507673" y="2395977"/>
                  <a:pt x="3431692" y="2312922"/>
                  <a:pt x="3246950" y="2339563"/>
                </a:cubicBezTo>
                <a:cubicBezTo>
                  <a:pt x="3062208" y="2366204"/>
                  <a:pt x="2974906" y="2328442"/>
                  <a:pt x="2804184" y="2339563"/>
                </a:cubicBezTo>
                <a:cubicBezTo>
                  <a:pt x="2633462" y="2350684"/>
                  <a:pt x="2509842" y="2311150"/>
                  <a:pt x="2277082" y="2339563"/>
                </a:cubicBezTo>
                <a:cubicBezTo>
                  <a:pt x="2044322" y="2367976"/>
                  <a:pt x="1957069" y="2294545"/>
                  <a:pt x="1665643" y="2339563"/>
                </a:cubicBezTo>
                <a:cubicBezTo>
                  <a:pt x="1374217" y="2384581"/>
                  <a:pt x="1391017" y="2319271"/>
                  <a:pt x="1265045" y="2339563"/>
                </a:cubicBezTo>
                <a:cubicBezTo>
                  <a:pt x="1139073" y="2359855"/>
                  <a:pt x="879223" y="2336114"/>
                  <a:pt x="695775" y="2339563"/>
                </a:cubicBezTo>
                <a:cubicBezTo>
                  <a:pt x="512327" y="2343012"/>
                  <a:pt x="205635" y="2283723"/>
                  <a:pt x="0" y="2339563"/>
                </a:cubicBezTo>
                <a:cubicBezTo>
                  <a:pt x="-52881" y="2095395"/>
                  <a:pt x="60335" y="2011792"/>
                  <a:pt x="0" y="1801464"/>
                </a:cubicBezTo>
                <a:cubicBezTo>
                  <a:pt x="-60335" y="1591136"/>
                  <a:pt x="49465" y="1393201"/>
                  <a:pt x="0" y="1239968"/>
                </a:cubicBezTo>
                <a:cubicBezTo>
                  <a:pt x="-49465" y="1086735"/>
                  <a:pt x="9518" y="798795"/>
                  <a:pt x="0" y="608286"/>
                </a:cubicBezTo>
                <a:cubicBezTo>
                  <a:pt x="-9518" y="417777"/>
                  <a:pt x="53115" y="159641"/>
                  <a:pt x="0" y="0"/>
                </a:cubicBezTo>
                <a:close/>
              </a:path>
              <a:path w="4216818" h="2339563" stroke="0" extrusionOk="0">
                <a:moveTo>
                  <a:pt x="0" y="0"/>
                </a:moveTo>
                <a:cubicBezTo>
                  <a:pt x="128448" y="-25366"/>
                  <a:pt x="315949" y="4422"/>
                  <a:pt x="400598" y="0"/>
                </a:cubicBezTo>
                <a:cubicBezTo>
                  <a:pt x="485247" y="-4422"/>
                  <a:pt x="695257" y="31682"/>
                  <a:pt x="969868" y="0"/>
                </a:cubicBezTo>
                <a:cubicBezTo>
                  <a:pt x="1244479" y="-31682"/>
                  <a:pt x="1425653" y="62481"/>
                  <a:pt x="1581307" y="0"/>
                </a:cubicBezTo>
                <a:cubicBezTo>
                  <a:pt x="1736961" y="-62481"/>
                  <a:pt x="1917073" y="49659"/>
                  <a:pt x="2024073" y="0"/>
                </a:cubicBezTo>
                <a:cubicBezTo>
                  <a:pt x="2131073" y="-49659"/>
                  <a:pt x="2373808" y="55661"/>
                  <a:pt x="2551175" y="0"/>
                </a:cubicBezTo>
                <a:cubicBezTo>
                  <a:pt x="2728542" y="-55661"/>
                  <a:pt x="2910732" y="40706"/>
                  <a:pt x="3078277" y="0"/>
                </a:cubicBezTo>
                <a:cubicBezTo>
                  <a:pt x="3245822" y="-40706"/>
                  <a:pt x="3343352" y="580"/>
                  <a:pt x="3478875" y="0"/>
                </a:cubicBezTo>
                <a:cubicBezTo>
                  <a:pt x="3614398" y="-580"/>
                  <a:pt x="3899833" y="17721"/>
                  <a:pt x="4216818" y="0"/>
                </a:cubicBezTo>
                <a:cubicBezTo>
                  <a:pt x="4238636" y="257474"/>
                  <a:pt x="4182914" y="276919"/>
                  <a:pt x="4216818" y="538099"/>
                </a:cubicBezTo>
                <a:cubicBezTo>
                  <a:pt x="4250722" y="799279"/>
                  <a:pt x="4189558" y="991684"/>
                  <a:pt x="4216818" y="1146386"/>
                </a:cubicBezTo>
                <a:cubicBezTo>
                  <a:pt x="4244078" y="1301088"/>
                  <a:pt x="4174645" y="1570037"/>
                  <a:pt x="4216818" y="1684485"/>
                </a:cubicBezTo>
                <a:cubicBezTo>
                  <a:pt x="4258991" y="1798933"/>
                  <a:pt x="4193270" y="2040830"/>
                  <a:pt x="4216818" y="2339563"/>
                </a:cubicBezTo>
                <a:cubicBezTo>
                  <a:pt x="3960752" y="2353782"/>
                  <a:pt x="3898425" y="2329022"/>
                  <a:pt x="3689716" y="2339563"/>
                </a:cubicBezTo>
                <a:cubicBezTo>
                  <a:pt x="3481007" y="2350104"/>
                  <a:pt x="3269180" y="2282644"/>
                  <a:pt x="3078277" y="2339563"/>
                </a:cubicBezTo>
                <a:cubicBezTo>
                  <a:pt x="2887374" y="2396482"/>
                  <a:pt x="2660300" y="2320427"/>
                  <a:pt x="2466839" y="2339563"/>
                </a:cubicBezTo>
                <a:cubicBezTo>
                  <a:pt x="2273378" y="2358699"/>
                  <a:pt x="2243625" y="2308223"/>
                  <a:pt x="2066241" y="2339563"/>
                </a:cubicBezTo>
                <a:cubicBezTo>
                  <a:pt x="1888857" y="2370903"/>
                  <a:pt x="1722922" y="2318177"/>
                  <a:pt x="1581307" y="2339563"/>
                </a:cubicBezTo>
                <a:cubicBezTo>
                  <a:pt x="1439692" y="2360949"/>
                  <a:pt x="1358464" y="2319003"/>
                  <a:pt x="1180709" y="2339563"/>
                </a:cubicBezTo>
                <a:cubicBezTo>
                  <a:pt x="1002954" y="2360123"/>
                  <a:pt x="765767" y="2267664"/>
                  <a:pt x="569270" y="2339563"/>
                </a:cubicBezTo>
                <a:cubicBezTo>
                  <a:pt x="372773" y="2411462"/>
                  <a:pt x="125204" y="2271995"/>
                  <a:pt x="0" y="2339563"/>
                </a:cubicBezTo>
                <a:cubicBezTo>
                  <a:pt x="-16489" y="2214606"/>
                  <a:pt x="34002" y="1943878"/>
                  <a:pt x="0" y="1824859"/>
                </a:cubicBezTo>
                <a:cubicBezTo>
                  <a:pt x="-34002" y="1705840"/>
                  <a:pt x="59392" y="1496521"/>
                  <a:pt x="0" y="1239968"/>
                </a:cubicBezTo>
                <a:cubicBezTo>
                  <a:pt x="-59392" y="983415"/>
                  <a:pt x="58622" y="810779"/>
                  <a:pt x="0" y="678473"/>
                </a:cubicBezTo>
                <a:cubicBezTo>
                  <a:pt x="-58622" y="546167"/>
                  <a:pt x="31728" y="266987"/>
                  <a:pt x="0" y="0"/>
                </a:cubicBezTo>
                <a:close/>
              </a:path>
            </a:pathLst>
          </a:custGeom>
          <a:ln w="76200">
            <a:solidFill>
              <a:srgbClr val="0070C0"/>
            </a:solidFill>
            <a:extLst>
              <a:ext uri="{C807C97D-BFC1-408E-A445-0C87EB9F89A2}">
                <ask:lineSketchStyleProps xmlns:ask="http://schemas.microsoft.com/office/drawing/2018/sketchyshapes" sd="2636028658">
                  <a:prstGeom prst="rect">
                    <a:avLst/>
                  </a:prstGeom>
                  <ask:type>
                    <ask:lineSketchScribble/>
                  </ask:type>
                </ask:lineSketchStyleProps>
              </a:ext>
            </a:extLst>
          </a:ln>
        </p:spPr>
      </p:pic>
    </p:spTree>
    <p:extLst>
      <p:ext uri="{BB962C8B-B14F-4D97-AF65-F5344CB8AC3E}">
        <p14:creationId xmlns:p14="http://schemas.microsoft.com/office/powerpoint/2010/main" val="68839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D84028F-5718-939C-EFA3-847D2D7D9DBE}"/>
              </a:ext>
            </a:extLst>
          </p:cNvPr>
          <p:cNvSpPr txBox="1"/>
          <p:nvPr/>
        </p:nvSpPr>
        <p:spPr>
          <a:xfrm>
            <a:off x="1684421" y="585536"/>
            <a:ext cx="9673389" cy="461665"/>
          </a:xfrm>
          <a:prstGeom prst="rect">
            <a:avLst/>
          </a:prstGeom>
          <a:noFill/>
        </p:spPr>
        <p:txBody>
          <a:bodyPr wrap="square" rtlCol="0">
            <a:spAutoFit/>
          </a:bodyPr>
          <a:lstStyle/>
          <a:p>
            <a:r>
              <a:rPr lang="es-ES" sz="2400" dirty="0">
                <a:solidFill>
                  <a:schemeClr val="tx2">
                    <a:lumMod val="40000"/>
                    <a:lumOff val="60000"/>
                  </a:schemeClr>
                </a:solidFill>
                <a:latin typeface="Tahoma" panose="020B0604030504040204" pitchFamily="34" charset="0"/>
                <a:ea typeface="Tahoma" panose="020B0604030504040204" pitchFamily="34" charset="0"/>
                <a:cs typeface="Tahoma" panose="020B0604030504040204" pitchFamily="34" charset="0"/>
              </a:rPr>
              <a:t>SANTOS QUE NOS DAN EJEMPLO Y TESTIMONIO DE ALEGRÍA </a:t>
            </a:r>
            <a:endParaRPr lang="es-MX" sz="2400" dirty="0">
              <a:solidFill>
                <a:schemeClr val="tx2">
                  <a:lumMod val="40000"/>
                  <a:lumOff val="6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3" name="Imagen 2">
            <a:extLst>
              <a:ext uri="{FF2B5EF4-FFF2-40B4-BE49-F238E27FC236}">
                <a16:creationId xmlns:a16="http://schemas.microsoft.com/office/drawing/2014/main" id="{F304C8AF-AB63-FAC7-1583-7BC3FA2D6B6D}"/>
              </a:ext>
            </a:extLst>
          </p:cNvPr>
          <p:cNvPicPr>
            <a:picLocks noChangeAspect="1"/>
          </p:cNvPicPr>
          <p:nvPr/>
        </p:nvPicPr>
        <p:blipFill rotWithShape="1">
          <a:blip r:embed="rId2"/>
          <a:srcRect r="13253"/>
          <a:stretch/>
        </p:blipFill>
        <p:spPr>
          <a:xfrm>
            <a:off x="1285544" y="1335397"/>
            <a:ext cx="3661759" cy="2374430"/>
          </a:xfrm>
          <a:prstGeom prst="rect">
            <a:avLst/>
          </a:prstGeom>
        </p:spPr>
      </p:pic>
      <p:pic>
        <p:nvPicPr>
          <p:cNvPr id="4" name="Imagen 3">
            <a:extLst>
              <a:ext uri="{FF2B5EF4-FFF2-40B4-BE49-F238E27FC236}">
                <a16:creationId xmlns:a16="http://schemas.microsoft.com/office/drawing/2014/main" id="{96049FD6-41EB-68FF-46C4-10351F5F1D41}"/>
              </a:ext>
            </a:extLst>
          </p:cNvPr>
          <p:cNvPicPr>
            <a:picLocks noChangeAspect="1"/>
          </p:cNvPicPr>
          <p:nvPr/>
        </p:nvPicPr>
        <p:blipFill rotWithShape="1">
          <a:blip r:embed="rId3"/>
          <a:srcRect l="13987"/>
          <a:stretch/>
        </p:blipFill>
        <p:spPr>
          <a:xfrm>
            <a:off x="6521115" y="1335397"/>
            <a:ext cx="3149603" cy="2523196"/>
          </a:xfrm>
          <a:prstGeom prst="rect">
            <a:avLst/>
          </a:prstGeom>
        </p:spPr>
      </p:pic>
      <p:pic>
        <p:nvPicPr>
          <p:cNvPr id="5" name="Imagen 4">
            <a:extLst>
              <a:ext uri="{FF2B5EF4-FFF2-40B4-BE49-F238E27FC236}">
                <a16:creationId xmlns:a16="http://schemas.microsoft.com/office/drawing/2014/main" id="{04481312-48C7-00DF-ACCD-A15C3EB25EBC}"/>
              </a:ext>
            </a:extLst>
          </p:cNvPr>
          <p:cNvPicPr>
            <a:picLocks noChangeAspect="1"/>
          </p:cNvPicPr>
          <p:nvPr/>
        </p:nvPicPr>
        <p:blipFill rotWithShape="1">
          <a:blip r:embed="rId4"/>
          <a:srcRect b="15859"/>
          <a:stretch/>
        </p:blipFill>
        <p:spPr>
          <a:xfrm>
            <a:off x="1603431" y="3998023"/>
            <a:ext cx="4194618" cy="2208634"/>
          </a:xfrm>
          <a:prstGeom prst="rect">
            <a:avLst/>
          </a:prstGeom>
        </p:spPr>
      </p:pic>
      <p:sp>
        <p:nvSpPr>
          <p:cNvPr id="6" name="CuadroTexto 5">
            <a:extLst>
              <a:ext uri="{FF2B5EF4-FFF2-40B4-BE49-F238E27FC236}">
                <a16:creationId xmlns:a16="http://schemas.microsoft.com/office/drawing/2014/main" id="{37C347E8-E6F1-C273-8CED-8E7E0F9C45F8}"/>
              </a:ext>
            </a:extLst>
          </p:cNvPr>
          <p:cNvSpPr txBox="1"/>
          <p:nvPr/>
        </p:nvSpPr>
        <p:spPr>
          <a:xfrm>
            <a:off x="6212891" y="4104789"/>
            <a:ext cx="5057860" cy="2031325"/>
          </a:xfrm>
          <a:prstGeom prst="rect">
            <a:avLst/>
          </a:prstGeom>
          <a:noFill/>
        </p:spPr>
        <p:txBody>
          <a:bodyPr wrap="square" rtlCol="0">
            <a:spAutoFit/>
          </a:bodyPr>
          <a:lstStyle/>
          <a:p>
            <a:pPr algn="just"/>
            <a:r>
              <a:rPr lang="es-ES" b="0" i="0" dirty="0">
                <a:solidFill>
                  <a:schemeClr val="tx2">
                    <a:lumMod val="40000"/>
                    <a:lumOff val="60000"/>
                  </a:schemeClr>
                </a:solidFill>
                <a:effectLst/>
                <a:latin typeface="Tahoma" panose="020B0604030504040204" pitchFamily="34" charset="0"/>
              </a:rPr>
              <a:t>El mal humor no es un signo de santidad: «Aparta de tu corazón la tristeza» (</a:t>
            </a:r>
            <a:r>
              <a:rPr lang="es-ES" b="0" i="1" dirty="0">
                <a:solidFill>
                  <a:schemeClr val="tx2">
                    <a:lumMod val="40000"/>
                    <a:lumOff val="60000"/>
                  </a:schemeClr>
                </a:solidFill>
                <a:effectLst/>
                <a:latin typeface="Tahoma" panose="020B0604030504040204" pitchFamily="34" charset="0"/>
              </a:rPr>
              <a:t>Qo</a:t>
            </a:r>
            <a:r>
              <a:rPr lang="es-ES" b="0" i="0" dirty="0">
                <a:solidFill>
                  <a:schemeClr val="tx2">
                    <a:lumMod val="40000"/>
                    <a:lumOff val="60000"/>
                  </a:schemeClr>
                </a:solidFill>
                <a:effectLst/>
                <a:latin typeface="Tahoma" panose="020B0604030504040204" pitchFamily="34" charset="0"/>
              </a:rPr>
              <a:t> 11,10). Es tanto lo que recibimos del Señor, «para que lo disfrutemos» (</a:t>
            </a:r>
            <a:r>
              <a:rPr lang="es-ES" b="0" i="1" dirty="0">
                <a:solidFill>
                  <a:schemeClr val="tx2">
                    <a:lumMod val="40000"/>
                    <a:lumOff val="60000"/>
                  </a:schemeClr>
                </a:solidFill>
                <a:effectLst/>
                <a:latin typeface="Tahoma" panose="020B0604030504040204" pitchFamily="34" charset="0"/>
              </a:rPr>
              <a:t>1</a:t>
            </a:r>
            <a:r>
              <a:rPr lang="es-ES" b="0" i="0" dirty="0">
                <a:solidFill>
                  <a:schemeClr val="tx2">
                    <a:lumMod val="40000"/>
                    <a:lumOff val="60000"/>
                  </a:schemeClr>
                </a:solidFill>
                <a:effectLst/>
                <a:latin typeface="Tahoma" panose="020B0604030504040204" pitchFamily="34" charset="0"/>
              </a:rPr>
              <a:t> </a:t>
            </a:r>
            <a:r>
              <a:rPr lang="es-ES" b="0" i="1" dirty="0">
                <a:solidFill>
                  <a:schemeClr val="tx2">
                    <a:lumMod val="40000"/>
                    <a:lumOff val="60000"/>
                  </a:schemeClr>
                </a:solidFill>
                <a:effectLst/>
                <a:latin typeface="Tahoma" panose="020B0604030504040204" pitchFamily="34" charset="0"/>
              </a:rPr>
              <a:t>Tm</a:t>
            </a:r>
            <a:r>
              <a:rPr lang="es-ES" b="0" i="0" dirty="0">
                <a:solidFill>
                  <a:schemeClr val="tx2">
                    <a:lumMod val="40000"/>
                    <a:lumOff val="60000"/>
                  </a:schemeClr>
                </a:solidFill>
                <a:effectLst/>
                <a:latin typeface="Tahoma" panose="020B0604030504040204" pitchFamily="34" charset="0"/>
              </a:rPr>
              <a:t> 6,17), que a veces la tristeza tiene que ver con la ingratitud, con estar tan encerrado en sí mismo que uno se vuelve incapaz de reconocer los regalos de Dios</a:t>
            </a:r>
            <a:endParaRPr lang="es-MX" dirty="0">
              <a:solidFill>
                <a:schemeClr val="tx2">
                  <a:lumMod val="40000"/>
                  <a:lumOff val="60000"/>
                </a:schemeClr>
              </a:solidFill>
            </a:endParaRPr>
          </a:p>
        </p:txBody>
      </p:sp>
    </p:spTree>
    <p:extLst>
      <p:ext uri="{BB962C8B-B14F-4D97-AF65-F5344CB8AC3E}">
        <p14:creationId xmlns:p14="http://schemas.microsoft.com/office/powerpoint/2010/main" val="4082766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221300D-B6C4-1E71-DCF9-4580F2AFA3BF}"/>
              </a:ext>
            </a:extLst>
          </p:cNvPr>
          <p:cNvSpPr txBox="1"/>
          <p:nvPr/>
        </p:nvSpPr>
        <p:spPr>
          <a:xfrm>
            <a:off x="1090863" y="631114"/>
            <a:ext cx="10010274" cy="2554545"/>
          </a:xfrm>
          <a:prstGeom prst="rect">
            <a:avLst/>
          </a:prstGeom>
          <a:noFill/>
        </p:spPr>
        <p:txBody>
          <a:bodyPr wrap="square" rtlCol="0">
            <a:spAutoFit/>
          </a:bodyPr>
          <a:lstStyle/>
          <a:p>
            <a:pPr algn="just"/>
            <a:r>
              <a:rPr lang="es-ES" sz="2000" b="0" i="0" dirty="0">
                <a:solidFill>
                  <a:schemeClr val="tx2">
                    <a:lumMod val="40000"/>
                    <a:lumOff val="60000"/>
                  </a:schemeClr>
                </a:solidFill>
                <a:effectLst/>
                <a:latin typeface="Tahoma" panose="020B0604030504040204" pitchFamily="34" charset="0"/>
              </a:rPr>
              <a:t>Su amor paterno nos invita: «Hijo, en cuanto te sea posible, cuida de ti mismo […]. No te prives de pasar un día feliz» (</a:t>
            </a:r>
            <a:r>
              <a:rPr lang="es-ES" sz="2000" b="0" i="1" dirty="0">
                <a:solidFill>
                  <a:schemeClr val="tx2">
                    <a:lumMod val="40000"/>
                    <a:lumOff val="60000"/>
                  </a:schemeClr>
                </a:solidFill>
                <a:effectLst/>
                <a:latin typeface="Tahoma" panose="020B0604030504040204" pitchFamily="34" charset="0"/>
              </a:rPr>
              <a:t>Si</a:t>
            </a:r>
            <a:r>
              <a:rPr lang="es-ES" sz="2000" b="0" i="0" dirty="0">
                <a:solidFill>
                  <a:schemeClr val="tx2">
                    <a:lumMod val="40000"/>
                    <a:lumOff val="60000"/>
                  </a:schemeClr>
                </a:solidFill>
                <a:effectLst/>
                <a:latin typeface="Tahoma" panose="020B0604030504040204" pitchFamily="34" charset="0"/>
              </a:rPr>
              <a:t> 14,11.14). Nos quiere positivos, agradecidos y no demasiado complicados: «En tiempo de prosperidad disfruta […]. Dios hizo a los humanos equilibrados, pero ellos se buscaron preocupaciones sin cuento» (</a:t>
            </a:r>
            <a:r>
              <a:rPr lang="es-ES" sz="2000" b="0" i="1" dirty="0">
                <a:solidFill>
                  <a:schemeClr val="tx2">
                    <a:lumMod val="40000"/>
                    <a:lumOff val="60000"/>
                  </a:schemeClr>
                </a:solidFill>
                <a:effectLst/>
                <a:latin typeface="Tahoma" panose="020B0604030504040204" pitchFamily="34" charset="0"/>
              </a:rPr>
              <a:t>Qo</a:t>
            </a:r>
            <a:r>
              <a:rPr lang="es-ES" sz="2000" b="0" i="0" dirty="0">
                <a:solidFill>
                  <a:schemeClr val="tx2">
                    <a:lumMod val="40000"/>
                    <a:lumOff val="60000"/>
                  </a:schemeClr>
                </a:solidFill>
                <a:effectLst/>
                <a:latin typeface="Tahoma" panose="020B0604030504040204" pitchFamily="34" charset="0"/>
              </a:rPr>
              <a:t> 7,14.29). En todo caso, hay que mantener un espíritu flexible, y hacer como san Pablo: «Yo he aprendido a bastarme con lo que tengo»</a:t>
            </a:r>
            <a:r>
              <a:rPr lang="es-ES" sz="2000" b="0" i="1" dirty="0">
                <a:solidFill>
                  <a:schemeClr val="tx2">
                    <a:lumMod val="40000"/>
                    <a:lumOff val="60000"/>
                  </a:schemeClr>
                </a:solidFill>
                <a:effectLst/>
                <a:latin typeface="Tahoma" panose="020B0604030504040204" pitchFamily="34" charset="0"/>
              </a:rPr>
              <a:t> </a:t>
            </a:r>
            <a:r>
              <a:rPr lang="es-ES" sz="2000" b="0" i="0" dirty="0">
                <a:solidFill>
                  <a:schemeClr val="tx2">
                    <a:lumMod val="40000"/>
                    <a:lumOff val="60000"/>
                  </a:schemeClr>
                </a:solidFill>
                <a:effectLst/>
                <a:latin typeface="Tahoma" panose="020B0604030504040204" pitchFamily="34" charset="0"/>
              </a:rPr>
              <a:t>(</a:t>
            </a:r>
            <a:r>
              <a:rPr lang="es-ES" sz="2000" b="0" i="1" dirty="0">
                <a:solidFill>
                  <a:schemeClr val="tx2">
                    <a:lumMod val="40000"/>
                    <a:lumOff val="60000"/>
                  </a:schemeClr>
                </a:solidFill>
                <a:effectLst/>
                <a:latin typeface="Tahoma" panose="020B0604030504040204" pitchFamily="34" charset="0"/>
              </a:rPr>
              <a:t>Flp</a:t>
            </a:r>
            <a:r>
              <a:rPr lang="es-ES" sz="2000" b="0" i="0" dirty="0">
                <a:solidFill>
                  <a:schemeClr val="tx2">
                    <a:lumMod val="40000"/>
                    <a:lumOff val="60000"/>
                  </a:schemeClr>
                </a:solidFill>
                <a:effectLst/>
                <a:latin typeface="Tahoma" panose="020B0604030504040204" pitchFamily="34" charset="0"/>
              </a:rPr>
              <a:t> 4,11). Es lo que vivía san Francisco de Asís, capaz de conmoverse de gratitud ante un pedazo de pan duro, o de alabar feliz a Dios solo por la brisa que acariciaba su rostro</a:t>
            </a:r>
            <a:r>
              <a:rPr lang="es-ES" sz="2000" b="0" i="0" dirty="0">
                <a:solidFill>
                  <a:srgbClr val="000000"/>
                </a:solidFill>
                <a:effectLst/>
                <a:latin typeface="Tahoma" panose="020B0604030504040204" pitchFamily="34" charset="0"/>
              </a:rPr>
              <a:t>.</a:t>
            </a:r>
            <a:endParaRPr lang="es-MX" sz="2000" dirty="0"/>
          </a:p>
        </p:txBody>
      </p:sp>
      <p:pic>
        <p:nvPicPr>
          <p:cNvPr id="3" name="Imagen 2">
            <a:extLst>
              <a:ext uri="{FF2B5EF4-FFF2-40B4-BE49-F238E27FC236}">
                <a16:creationId xmlns:a16="http://schemas.microsoft.com/office/drawing/2014/main" id="{BC0C5970-B7AB-26C1-3A1E-B4E6F198ECF5}"/>
              </a:ext>
            </a:extLst>
          </p:cNvPr>
          <p:cNvPicPr>
            <a:picLocks noChangeAspect="1"/>
          </p:cNvPicPr>
          <p:nvPr/>
        </p:nvPicPr>
        <p:blipFill>
          <a:blip r:embed="rId2"/>
          <a:stretch>
            <a:fillRect/>
          </a:stretch>
        </p:blipFill>
        <p:spPr>
          <a:xfrm>
            <a:off x="1904352" y="3429000"/>
            <a:ext cx="4191648" cy="2797886"/>
          </a:xfrm>
          <a:prstGeom prst="rect">
            <a:avLst/>
          </a:prstGeom>
          <a:ln>
            <a:noFill/>
          </a:ln>
          <a:effectLst>
            <a:outerShdw blurRad="190500" algn="tl" rotWithShape="0">
              <a:srgbClr val="000000">
                <a:alpha val="70000"/>
              </a:srgbClr>
            </a:outerShdw>
          </a:effectLst>
        </p:spPr>
      </p:pic>
      <p:pic>
        <p:nvPicPr>
          <p:cNvPr id="4" name="Imagen 3">
            <a:extLst>
              <a:ext uri="{FF2B5EF4-FFF2-40B4-BE49-F238E27FC236}">
                <a16:creationId xmlns:a16="http://schemas.microsoft.com/office/drawing/2014/main" id="{60B76078-FFCF-9DDC-1926-5DB5BE45673B}"/>
              </a:ext>
            </a:extLst>
          </p:cNvPr>
          <p:cNvPicPr>
            <a:picLocks noChangeAspect="1"/>
          </p:cNvPicPr>
          <p:nvPr/>
        </p:nvPicPr>
        <p:blipFill>
          <a:blip r:embed="rId3"/>
          <a:stretch>
            <a:fillRect/>
          </a:stretch>
        </p:blipFill>
        <p:spPr>
          <a:xfrm>
            <a:off x="7406131" y="3289041"/>
            <a:ext cx="2481943" cy="313508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442793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52C739E-A84A-A47B-7377-15888C3C59F4}"/>
              </a:ext>
            </a:extLst>
          </p:cNvPr>
          <p:cNvSpPr txBox="1"/>
          <p:nvPr/>
        </p:nvSpPr>
        <p:spPr>
          <a:xfrm>
            <a:off x="2003461" y="264694"/>
            <a:ext cx="9051532" cy="707886"/>
          </a:xfrm>
          <a:prstGeom prst="rect">
            <a:avLst/>
          </a:prstGeom>
          <a:noFill/>
        </p:spPr>
        <p:txBody>
          <a:bodyPr wrap="square" rtlCol="0">
            <a:spAutoFit/>
          </a:bodyPr>
          <a:lstStyle/>
          <a:p>
            <a:pPr algn="ctr"/>
            <a:r>
              <a:rPr lang="es-ES" sz="2000" dirty="0">
                <a:effectLst>
                  <a:outerShdw blurRad="50800" dist="38100" dir="2700000" algn="tl" rotWithShape="0">
                    <a:prstClr val="black">
                      <a:alpha val="40000"/>
                    </a:prstClr>
                  </a:outerShdw>
                </a:effectLst>
                <a:latin typeface="Georgia Pro Black" panose="020B0604020202020204" pitchFamily="18" charset="0"/>
              </a:rPr>
              <a:t>C</a:t>
            </a:r>
            <a:r>
              <a:rPr lang="es-ES" sz="2000" b="0" i="0" dirty="0">
                <a:effectLst>
                  <a:outerShdw blurRad="50800" dist="38100" dir="2700000" algn="tl" rotWithShape="0">
                    <a:prstClr val="black">
                      <a:alpha val="40000"/>
                    </a:prstClr>
                  </a:outerShdw>
                </a:effectLst>
                <a:latin typeface="Georgia Pro Black" panose="020B0604020202020204" pitchFamily="18" charset="0"/>
              </a:rPr>
              <a:t>inco grandes manifestaciones del amor a Dios y al prójimo con riesgos y límites de la cultura de hoy.</a:t>
            </a:r>
            <a:endParaRPr lang="es-MX" sz="2000" dirty="0">
              <a:effectLst>
                <a:outerShdw blurRad="50800" dist="38100" dir="2700000" algn="tl" rotWithShape="0">
                  <a:prstClr val="black">
                    <a:alpha val="40000"/>
                  </a:prstClr>
                </a:outerShdw>
              </a:effectLst>
              <a:latin typeface="Georgia Pro Black" panose="020B0604020202020204" pitchFamily="18" charset="0"/>
            </a:endParaRPr>
          </a:p>
        </p:txBody>
      </p:sp>
      <p:sp>
        <p:nvSpPr>
          <p:cNvPr id="5" name="CuadroTexto 4">
            <a:extLst>
              <a:ext uri="{FF2B5EF4-FFF2-40B4-BE49-F238E27FC236}">
                <a16:creationId xmlns:a16="http://schemas.microsoft.com/office/drawing/2014/main" id="{B92E1324-689B-E54F-48A4-CD3A065CB681}"/>
              </a:ext>
            </a:extLst>
          </p:cNvPr>
          <p:cNvSpPr txBox="1"/>
          <p:nvPr/>
        </p:nvSpPr>
        <p:spPr>
          <a:xfrm>
            <a:off x="909182" y="1024878"/>
            <a:ext cx="2783305" cy="2862322"/>
          </a:xfrm>
          <a:prstGeom prst="rect">
            <a:avLst/>
          </a:prstGeom>
          <a:noFill/>
        </p:spPr>
        <p:txBody>
          <a:bodyPr wrap="square" rtlCol="0">
            <a:spAutoFit/>
          </a:bodyPr>
          <a:lstStyle/>
          <a:p>
            <a:pPr algn="ctr"/>
            <a:r>
              <a:rPr lang="es-ES" b="1" i="0" dirty="0">
                <a:solidFill>
                  <a:schemeClr val="accent4">
                    <a:lumMod val="75000"/>
                  </a:schemeClr>
                </a:solidFill>
                <a:effectLst/>
                <a:latin typeface="Tahoma" panose="020B0604030504040204" pitchFamily="34" charset="0"/>
                <a:ea typeface="Tahoma" panose="020B0604030504040204" pitchFamily="34" charset="0"/>
                <a:cs typeface="Tahoma" panose="020B0604030504040204" pitchFamily="34" charset="0"/>
              </a:rPr>
              <a:t>La ansiedad nerviosa y violenta que nos dispersa y nos debilita</a:t>
            </a:r>
          </a:p>
          <a:p>
            <a:endParaRPr lang="es-ES" dirty="0">
              <a:solidFill>
                <a:srgbClr val="000000"/>
              </a:solidFill>
              <a:latin typeface="Tahoma" panose="020B0604030504040204" pitchFamily="34" charset="0"/>
            </a:endParaRPr>
          </a:p>
          <a:p>
            <a:endParaRPr lang="es-ES" dirty="0">
              <a:solidFill>
                <a:srgbClr val="000000"/>
              </a:solidFill>
              <a:latin typeface="Tahoma" panose="020B0604030504040204" pitchFamily="34" charset="0"/>
            </a:endParaRPr>
          </a:p>
          <a:p>
            <a:endParaRPr lang="es-ES" dirty="0">
              <a:solidFill>
                <a:srgbClr val="000000"/>
              </a:solidFill>
              <a:latin typeface="Tahoma" panose="020B0604030504040204" pitchFamily="34" charset="0"/>
            </a:endParaRPr>
          </a:p>
          <a:p>
            <a:endParaRPr lang="es-ES" dirty="0">
              <a:solidFill>
                <a:srgbClr val="000000"/>
              </a:solidFill>
              <a:latin typeface="Tahoma" panose="020B0604030504040204" pitchFamily="34" charset="0"/>
            </a:endParaRPr>
          </a:p>
          <a:p>
            <a:endParaRPr lang="es-ES" dirty="0">
              <a:solidFill>
                <a:srgbClr val="000000"/>
              </a:solidFill>
              <a:latin typeface="Tahoma" panose="020B0604030504040204" pitchFamily="34" charset="0"/>
            </a:endParaRPr>
          </a:p>
          <a:p>
            <a:endParaRPr lang="es-ES" dirty="0">
              <a:solidFill>
                <a:srgbClr val="000000"/>
              </a:solidFill>
              <a:latin typeface="Tahoma" panose="020B0604030504040204" pitchFamily="34" charset="0"/>
            </a:endParaRPr>
          </a:p>
          <a:p>
            <a:endParaRPr lang="es-MX" dirty="0"/>
          </a:p>
        </p:txBody>
      </p:sp>
      <p:sp>
        <p:nvSpPr>
          <p:cNvPr id="6" name="CuadroTexto 5">
            <a:extLst>
              <a:ext uri="{FF2B5EF4-FFF2-40B4-BE49-F238E27FC236}">
                <a16:creationId xmlns:a16="http://schemas.microsoft.com/office/drawing/2014/main" id="{E2517C65-D7D0-39E4-1E64-DFDCB485EA76}"/>
              </a:ext>
            </a:extLst>
          </p:cNvPr>
          <p:cNvSpPr txBox="1"/>
          <p:nvPr/>
        </p:nvSpPr>
        <p:spPr>
          <a:xfrm>
            <a:off x="8963526" y="1015623"/>
            <a:ext cx="2783305" cy="646331"/>
          </a:xfrm>
          <a:prstGeom prst="rect">
            <a:avLst/>
          </a:prstGeom>
          <a:noFill/>
        </p:spPr>
        <p:txBody>
          <a:bodyPr wrap="square" rtlCol="0">
            <a:spAutoFit/>
          </a:bodyPr>
          <a:lstStyle/>
          <a:p>
            <a:r>
              <a:rPr lang="es-ES" b="0" i="0" dirty="0">
                <a:solidFill>
                  <a:srgbClr val="000000"/>
                </a:solidFill>
                <a:effectLst>
                  <a:outerShdw blurRad="50800" dist="38100" dir="2700000" algn="tl" rotWithShape="0">
                    <a:prstClr val="black">
                      <a:alpha val="40000"/>
                    </a:prstClr>
                  </a:outerShdw>
                </a:effectLst>
                <a:latin typeface="Tahoma" panose="020B0604030504040204" pitchFamily="34" charset="0"/>
              </a:rPr>
              <a:t> </a:t>
            </a:r>
            <a:r>
              <a:rPr lang="es-ES" b="1" i="0" dirty="0">
                <a:solidFill>
                  <a:schemeClr val="accent4">
                    <a:lumMod val="40000"/>
                    <a:lumOff val="60000"/>
                  </a:schemeClr>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La acedia cómoda, consumista y egoísta</a:t>
            </a:r>
            <a:endParaRPr lang="es-MX" b="1" dirty="0">
              <a:solidFill>
                <a:schemeClr val="accent4">
                  <a:lumMod val="40000"/>
                  <a:lumOff val="60000"/>
                </a:schemeClr>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7" name="CuadroTexto 6">
            <a:extLst>
              <a:ext uri="{FF2B5EF4-FFF2-40B4-BE49-F238E27FC236}">
                <a16:creationId xmlns:a16="http://schemas.microsoft.com/office/drawing/2014/main" id="{61EB1D18-6CEC-B37D-2F63-0B6F1CA8F98C}"/>
              </a:ext>
            </a:extLst>
          </p:cNvPr>
          <p:cNvSpPr txBox="1"/>
          <p:nvPr/>
        </p:nvSpPr>
        <p:spPr>
          <a:xfrm>
            <a:off x="1889049" y="4181108"/>
            <a:ext cx="2783305" cy="646331"/>
          </a:xfrm>
          <a:prstGeom prst="rect">
            <a:avLst/>
          </a:prstGeom>
          <a:noFill/>
        </p:spPr>
        <p:txBody>
          <a:bodyPr wrap="square" rtlCol="0">
            <a:spAutoFit/>
          </a:bodyPr>
          <a:lstStyle/>
          <a:p>
            <a:pPr algn="ctr"/>
            <a:r>
              <a:rPr lang="es-ES" b="1" dirty="0">
                <a:solidFill>
                  <a:schemeClr val="accent4">
                    <a:lumMod val="75000"/>
                  </a:schemeClr>
                </a:solidFill>
                <a:latin typeface="Tahoma" panose="020B0604030504040204" pitchFamily="34" charset="0"/>
                <a:ea typeface="Tahoma" panose="020B0604030504040204" pitchFamily="34" charset="0"/>
                <a:cs typeface="Tahoma" panose="020B0604030504040204" pitchFamily="34" charset="0"/>
              </a:rPr>
              <a:t>L</a:t>
            </a:r>
            <a:r>
              <a:rPr lang="es-ES" b="1" i="0" dirty="0">
                <a:solidFill>
                  <a:schemeClr val="accent4">
                    <a:lumMod val="75000"/>
                  </a:schemeClr>
                </a:solidFill>
                <a:effectLst/>
                <a:latin typeface="Tahoma" panose="020B0604030504040204" pitchFamily="34" charset="0"/>
                <a:ea typeface="Tahoma" panose="020B0604030504040204" pitchFamily="34" charset="0"/>
                <a:cs typeface="Tahoma" panose="020B0604030504040204" pitchFamily="34" charset="0"/>
              </a:rPr>
              <a:t>a negatividad y la tristeza</a:t>
            </a:r>
            <a:endParaRPr lang="es-MX" b="1" dirty="0">
              <a:solidFill>
                <a:schemeClr val="accent4">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8" name="CuadroTexto 7">
            <a:extLst>
              <a:ext uri="{FF2B5EF4-FFF2-40B4-BE49-F238E27FC236}">
                <a16:creationId xmlns:a16="http://schemas.microsoft.com/office/drawing/2014/main" id="{39F82DDB-1C90-6F88-0DE6-65A933357770}"/>
              </a:ext>
            </a:extLst>
          </p:cNvPr>
          <p:cNvSpPr txBox="1"/>
          <p:nvPr/>
        </p:nvSpPr>
        <p:spPr>
          <a:xfrm>
            <a:off x="4426932" y="2121566"/>
            <a:ext cx="4299973" cy="923330"/>
          </a:xfrm>
          <a:prstGeom prst="rect">
            <a:avLst/>
          </a:prstGeom>
          <a:noFill/>
        </p:spPr>
        <p:txBody>
          <a:bodyPr wrap="square" rtlCol="0">
            <a:spAutoFit/>
          </a:bodyPr>
          <a:lstStyle/>
          <a:p>
            <a:pPr algn="ctr"/>
            <a:r>
              <a:rPr lang="es-ES" b="1" dirty="0">
                <a:solidFill>
                  <a:schemeClr val="accent4">
                    <a:lumMod val="75000"/>
                  </a:schemeClr>
                </a:solidFill>
                <a:latin typeface="Tahoma" panose="020B0604030504040204" pitchFamily="34" charset="0"/>
                <a:ea typeface="Tahoma" panose="020B0604030504040204" pitchFamily="34" charset="0"/>
                <a:cs typeface="Tahoma" panose="020B0604030504040204" pitchFamily="34" charset="0"/>
              </a:rPr>
              <a:t>Formas de falsa espiritualidad sin encuentro con Dios que reinan en el mercado religioso actual.</a:t>
            </a:r>
            <a:endParaRPr lang="es-MX" b="1" dirty="0">
              <a:solidFill>
                <a:schemeClr val="accent4">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9" name="CuadroTexto 8">
            <a:extLst>
              <a:ext uri="{FF2B5EF4-FFF2-40B4-BE49-F238E27FC236}">
                <a16:creationId xmlns:a16="http://schemas.microsoft.com/office/drawing/2014/main" id="{F70075CE-3768-2163-ABCF-5BB62A0FBF07}"/>
              </a:ext>
            </a:extLst>
          </p:cNvPr>
          <p:cNvSpPr txBox="1"/>
          <p:nvPr/>
        </p:nvSpPr>
        <p:spPr>
          <a:xfrm>
            <a:off x="8726905" y="3909808"/>
            <a:ext cx="2783305" cy="369332"/>
          </a:xfrm>
          <a:prstGeom prst="rect">
            <a:avLst/>
          </a:prstGeom>
          <a:noFill/>
        </p:spPr>
        <p:txBody>
          <a:bodyPr wrap="square" rtlCol="0">
            <a:spAutoFit/>
          </a:bodyPr>
          <a:lstStyle/>
          <a:p>
            <a:pPr algn="ctr"/>
            <a:r>
              <a:rPr lang="es-MX" b="1" dirty="0">
                <a:solidFill>
                  <a:schemeClr val="accent4">
                    <a:lumMod val="40000"/>
                    <a:lumOff val="60000"/>
                  </a:schemeClr>
                </a:solidFill>
                <a:effectLst>
                  <a:outerShdw blurRad="50800" dist="38100" dir="2700000" algn="tl" rotWithShape="0">
                    <a:prstClr val="black">
                      <a:alpha val="40000"/>
                    </a:prstClr>
                  </a:outerShdw>
                </a:effectLst>
                <a:latin typeface="Tahoma" panose="020B0604030504040204" pitchFamily="34" charset="0"/>
              </a:rPr>
              <a:t>E</a:t>
            </a:r>
            <a:r>
              <a:rPr lang="es-MX" b="1" i="0" dirty="0">
                <a:solidFill>
                  <a:schemeClr val="accent4">
                    <a:lumMod val="40000"/>
                    <a:lumOff val="60000"/>
                  </a:schemeClr>
                </a:solidFill>
                <a:effectLst>
                  <a:outerShdw blurRad="50800" dist="38100" dir="2700000" algn="tl" rotWithShape="0">
                    <a:prstClr val="black">
                      <a:alpha val="40000"/>
                    </a:prstClr>
                  </a:outerShdw>
                </a:effectLst>
                <a:latin typeface="Tahoma" panose="020B0604030504040204" pitchFamily="34" charset="0"/>
              </a:rPr>
              <a:t>l individualismo</a:t>
            </a:r>
            <a:endParaRPr lang="es-MX" b="1" dirty="0">
              <a:solidFill>
                <a:schemeClr val="accent4">
                  <a:lumMod val="40000"/>
                  <a:lumOff val="60000"/>
                </a:schemeClr>
              </a:solidFill>
              <a:effectLst>
                <a:outerShdw blurRad="50800" dist="38100" dir="2700000" algn="tl" rotWithShape="0">
                  <a:prstClr val="black">
                    <a:alpha val="40000"/>
                  </a:prstClr>
                </a:outerShdw>
              </a:effectLst>
            </a:endParaRPr>
          </a:p>
        </p:txBody>
      </p:sp>
      <p:pic>
        <p:nvPicPr>
          <p:cNvPr id="10" name="Imagen 9">
            <a:extLst>
              <a:ext uri="{FF2B5EF4-FFF2-40B4-BE49-F238E27FC236}">
                <a16:creationId xmlns:a16="http://schemas.microsoft.com/office/drawing/2014/main" id="{525BCCDF-B779-8DFA-1608-45242344C554}"/>
              </a:ext>
            </a:extLst>
          </p:cNvPr>
          <p:cNvPicPr>
            <a:picLocks noChangeAspect="1"/>
          </p:cNvPicPr>
          <p:nvPr/>
        </p:nvPicPr>
        <p:blipFill rotWithShape="1">
          <a:blip r:embed="rId2"/>
          <a:srcRect l="56105" b="15416"/>
          <a:stretch/>
        </p:blipFill>
        <p:spPr>
          <a:xfrm>
            <a:off x="1434519" y="1991430"/>
            <a:ext cx="1886324" cy="18992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descr="Si estás triste, esto es lo primero que tenés que hacer | TN">
            <a:extLst>
              <a:ext uri="{FF2B5EF4-FFF2-40B4-BE49-F238E27FC236}">
                <a16:creationId xmlns:a16="http://schemas.microsoft.com/office/drawing/2014/main" id="{498E33BA-65BA-6542-623F-61E6B8FF87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6847" y="4736434"/>
            <a:ext cx="2857500" cy="16097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El consumismo desenfrenado - Inquietudes urbanitas">
            <a:extLst>
              <a:ext uri="{FF2B5EF4-FFF2-40B4-BE49-F238E27FC236}">
                <a16:creationId xmlns:a16="http://schemas.microsoft.com/office/drawing/2014/main" id="{52E6DD89-5116-D426-665F-6B43BAD32F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2760" y="1874112"/>
            <a:ext cx="2457450" cy="12954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1" name="Imagen 10">
            <a:extLst>
              <a:ext uri="{FF2B5EF4-FFF2-40B4-BE49-F238E27FC236}">
                <a16:creationId xmlns:a16="http://schemas.microsoft.com/office/drawing/2014/main" id="{E55D4BF0-AF7A-1C5E-61EC-E7CECF1DD53F}"/>
              </a:ext>
            </a:extLst>
          </p:cNvPr>
          <p:cNvPicPr>
            <a:picLocks noChangeAspect="1"/>
          </p:cNvPicPr>
          <p:nvPr/>
        </p:nvPicPr>
        <p:blipFill>
          <a:blip r:embed="rId5"/>
          <a:stretch>
            <a:fillRect/>
          </a:stretch>
        </p:blipFill>
        <p:spPr>
          <a:xfrm>
            <a:off x="9070807" y="4504274"/>
            <a:ext cx="2095500" cy="151447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CC8C5F4B-5881-8366-2B9A-C0E9A01A4556}"/>
              </a:ext>
            </a:extLst>
          </p:cNvPr>
          <p:cNvPicPr>
            <a:picLocks noChangeAspect="1"/>
          </p:cNvPicPr>
          <p:nvPr/>
        </p:nvPicPr>
        <p:blipFill>
          <a:blip r:embed="rId6"/>
          <a:stretch>
            <a:fillRect/>
          </a:stretch>
        </p:blipFill>
        <p:spPr>
          <a:xfrm>
            <a:off x="5267230" y="3309570"/>
            <a:ext cx="2619375" cy="174307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03973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par>
                                <p:cTn id="14" presetID="53"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par>
                                <p:cTn id="26" presetID="53" presetClass="entr" presetSubtype="16" fill="hold" nodeType="withEffect">
                                  <p:stCondLst>
                                    <p:cond delay="0"/>
                                  </p:stCondLst>
                                  <p:childTnLst>
                                    <p:set>
                                      <p:cBhvr>
                                        <p:cTn id="27" dur="1" fill="hold">
                                          <p:stCondLst>
                                            <p:cond delay="0"/>
                                          </p:stCondLst>
                                        </p:cTn>
                                        <p:tgtEl>
                                          <p:spTgt spid="1026"/>
                                        </p:tgtEl>
                                        <p:attrNameLst>
                                          <p:attrName>style.visibility</p:attrName>
                                        </p:attrNameLst>
                                      </p:cBhvr>
                                      <p:to>
                                        <p:strVal val="visible"/>
                                      </p:to>
                                    </p:set>
                                    <p:anim calcmode="lin" valueType="num">
                                      <p:cBhvr>
                                        <p:cTn id="28" dur="500" fill="hold"/>
                                        <p:tgtEl>
                                          <p:spTgt spid="1026"/>
                                        </p:tgtEl>
                                        <p:attrNameLst>
                                          <p:attrName>ppt_w</p:attrName>
                                        </p:attrNameLst>
                                      </p:cBhvr>
                                      <p:tavLst>
                                        <p:tav tm="0">
                                          <p:val>
                                            <p:fltVal val="0"/>
                                          </p:val>
                                        </p:tav>
                                        <p:tav tm="100000">
                                          <p:val>
                                            <p:strVal val="#ppt_w"/>
                                          </p:val>
                                        </p:tav>
                                      </p:tavLst>
                                    </p:anim>
                                    <p:anim calcmode="lin" valueType="num">
                                      <p:cBhvr>
                                        <p:cTn id="29" dur="500" fill="hold"/>
                                        <p:tgtEl>
                                          <p:spTgt spid="1026"/>
                                        </p:tgtEl>
                                        <p:attrNameLst>
                                          <p:attrName>ppt_h</p:attrName>
                                        </p:attrNameLst>
                                      </p:cBhvr>
                                      <p:tavLst>
                                        <p:tav tm="0">
                                          <p:val>
                                            <p:fltVal val="0"/>
                                          </p:val>
                                        </p:tav>
                                        <p:tav tm="100000">
                                          <p:val>
                                            <p:strVal val="#ppt_h"/>
                                          </p:val>
                                        </p:tav>
                                      </p:tavLst>
                                    </p:anim>
                                    <p:animEffect transition="in" filter="fade">
                                      <p:cBhvr>
                                        <p:cTn id="30" dur="500"/>
                                        <p:tgtEl>
                                          <p:spTgt spid="102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fltVal val="0"/>
                                          </p:val>
                                        </p:tav>
                                        <p:tav tm="100000">
                                          <p:val>
                                            <p:strVal val="#ppt_h"/>
                                          </p:val>
                                        </p:tav>
                                      </p:tavLst>
                                    </p:anim>
                                    <p:animEffect transition="in" filter="fade">
                                      <p:cBhvr>
                                        <p:cTn id="37" dur="500"/>
                                        <p:tgtEl>
                                          <p:spTgt spid="6"/>
                                        </p:tgtEl>
                                      </p:cBhvr>
                                    </p:animEffect>
                                  </p:childTnLst>
                                </p:cTn>
                              </p:par>
                              <p:par>
                                <p:cTn id="38" presetID="53" presetClass="entr" presetSubtype="16" fill="hold" nodeType="withEffect">
                                  <p:stCondLst>
                                    <p:cond delay="0"/>
                                  </p:stCondLst>
                                  <p:childTnLst>
                                    <p:set>
                                      <p:cBhvr>
                                        <p:cTn id="39" dur="1" fill="hold">
                                          <p:stCondLst>
                                            <p:cond delay="0"/>
                                          </p:stCondLst>
                                        </p:cTn>
                                        <p:tgtEl>
                                          <p:spTgt spid="1028"/>
                                        </p:tgtEl>
                                        <p:attrNameLst>
                                          <p:attrName>style.visibility</p:attrName>
                                        </p:attrNameLst>
                                      </p:cBhvr>
                                      <p:to>
                                        <p:strVal val="visible"/>
                                      </p:to>
                                    </p:set>
                                    <p:anim calcmode="lin" valueType="num">
                                      <p:cBhvr>
                                        <p:cTn id="40" dur="500" fill="hold"/>
                                        <p:tgtEl>
                                          <p:spTgt spid="1028"/>
                                        </p:tgtEl>
                                        <p:attrNameLst>
                                          <p:attrName>ppt_w</p:attrName>
                                        </p:attrNameLst>
                                      </p:cBhvr>
                                      <p:tavLst>
                                        <p:tav tm="0">
                                          <p:val>
                                            <p:fltVal val="0"/>
                                          </p:val>
                                        </p:tav>
                                        <p:tav tm="100000">
                                          <p:val>
                                            <p:strVal val="#ppt_w"/>
                                          </p:val>
                                        </p:tav>
                                      </p:tavLst>
                                    </p:anim>
                                    <p:anim calcmode="lin" valueType="num">
                                      <p:cBhvr>
                                        <p:cTn id="41" dur="500" fill="hold"/>
                                        <p:tgtEl>
                                          <p:spTgt spid="1028"/>
                                        </p:tgtEl>
                                        <p:attrNameLst>
                                          <p:attrName>ppt_h</p:attrName>
                                        </p:attrNameLst>
                                      </p:cBhvr>
                                      <p:tavLst>
                                        <p:tav tm="0">
                                          <p:val>
                                            <p:fltVal val="0"/>
                                          </p:val>
                                        </p:tav>
                                        <p:tav tm="100000">
                                          <p:val>
                                            <p:strVal val="#ppt_h"/>
                                          </p:val>
                                        </p:tav>
                                      </p:tavLst>
                                    </p:anim>
                                    <p:animEffect transition="in" filter="fade">
                                      <p:cBhvr>
                                        <p:cTn id="42" dur="500"/>
                                        <p:tgtEl>
                                          <p:spTgt spid="1028"/>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fltVal val="0"/>
                                          </p:val>
                                        </p:tav>
                                        <p:tav tm="100000">
                                          <p:val>
                                            <p:strVal val="#ppt_w"/>
                                          </p:val>
                                        </p:tav>
                                      </p:tavLst>
                                    </p:anim>
                                    <p:anim calcmode="lin" valueType="num">
                                      <p:cBhvr>
                                        <p:cTn id="48" dur="500" fill="hold"/>
                                        <p:tgtEl>
                                          <p:spTgt spid="9"/>
                                        </p:tgtEl>
                                        <p:attrNameLst>
                                          <p:attrName>ppt_h</p:attrName>
                                        </p:attrNameLst>
                                      </p:cBhvr>
                                      <p:tavLst>
                                        <p:tav tm="0">
                                          <p:val>
                                            <p:fltVal val="0"/>
                                          </p:val>
                                        </p:tav>
                                        <p:tav tm="100000">
                                          <p:val>
                                            <p:strVal val="#ppt_h"/>
                                          </p:val>
                                        </p:tav>
                                      </p:tavLst>
                                    </p:anim>
                                    <p:animEffect transition="in" filter="fade">
                                      <p:cBhvr>
                                        <p:cTn id="49" dur="500"/>
                                        <p:tgtEl>
                                          <p:spTgt spid="9"/>
                                        </p:tgtEl>
                                      </p:cBhvr>
                                    </p:animEffect>
                                  </p:childTnLst>
                                </p:cTn>
                              </p:par>
                              <p:par>
                                <p:cTn id="50" presetID="53" presetClass="entr" presetSubtype="16"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500" fill="hold"/>
                                        <p:tgtEl>
                                          <p:spTgt spid="11"/>
                                        </p:tgtEl>
                                        <p:attrNameLst>
                                          <p:attrName>ppt_w</p:attrName>
                                        </p:attrNameLst>
                                      </p:cBhvr>
                                      <p:tavLst>
                                        <p:tav tm="0">
                                          <p:val>
                                            <p:fltVal val="0"/>
                                          </p:val>
                                        </p:tav>
                                        <p:tav tm="100000">
                                          <p:val>
                                            <p:strVal val="#ppt_w"/>
                                          </p:val>
                                        </p:tav>
                                      </p:tavLst>
                                    </p:anim>
                                    <p:anim calcmode="lin" valueType="num">
                                      <p:cBhvr>
                                        <p:cTn id="53" dur="500" fill="hold"/>
                                        <p:tgtEl>
                                          <p:spTgt spid="11"/>
                                        </p:tgtEl>
                                        <p:attrNameLst>
                                          <p:attrName>ppt_h</p:attrName>
                                        </p:attrNameLst>
                                      </p:cBhvr>
                                      <p:tavLst>
                                        <p:tav tm="0">
                                          <p:val>
                                            <p:fltVal val="0"/>
                                          </p:val>
                                        </p:tav>
                                        <p:tav tm="100000">
                                          <p:val>
                                            <p:strVal val="#ppt_h"/>
                                          </p:val>
                                        </p:tav>
                                      </p:tavLst>
                                    </p:anim>
                                    <p:animEffect transition="in" filter="fade">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 calcmode="lin" valueType="num">
                                      <p:cBhvr>
                                        <p:cTn id="59" dur="500" fill="hold"/>
                                        <p:tgtEl>
                                          <p:spTgt spid="8"/>
                                        </p:tgtEl>
                                        <p:attrNameLst>
                                          <p:attrName>ppt_w</p:attrName>
                                        </p:attrNameLst>
                                      </p:cBhvr>
                                      <p:tavLst>
                                        <p:tav tm="0">
                                          <p:val>
                                            <p:fltVal val="0"/>
                                          </p:val>
                                        </p:tav>
                                        <p:tav tm="100000">
                                          <p:val>
                                            <p:strVal val="#ppt_w"/>
                                          </p:val>
                                        </p:tav>
                                      </p:tavLst>
                                    </p:anim>
                                    <p:anim calcmode="lin" valueType="num">
                                      <p:cBhvr>
                                        <p:cTn id="60" dur="500" fill="hold"/>
                                        <p:tgtEl>
                                          <p:spTgt spid="8"/>
                                        </p:tgtEl>
                                        <p:attrNameLst>
                                          <p:attrName>ppt_h</p:attrName>
                                        </p:attrNameLst>
                                      </p:cBhvr>
                                      <p:tavLst>
                                        <p:tav tm="0">
                                          <p:val>
                                            <p:fltVal val="0"/>
                                          </p:val>
                                        </p:tav>
                                        <p:tav tm="100000">
                                          <p:val>
                                            <p:strVal val="#ppt_h"/>
                                          </p:val>
                                        </p:tav>
                                      </p:tavLst>
                                    </p:anim>
                                    <p:animEffect transition="in" filter="fade">
                                      <p:cBhvr>
                                        <p:cTn id="61" dur="500"/>
                                        <p:tgtEl>
                                          <p:spTgt spid="8"/>
                                        </p:tgtEl>
                                      </p:cBhvr>
                                    </p:animEffect>
                                  </p:childTnLst>
                                </p:cTn>
                              </p:par>
                              <p:par>
                                <p:cTn id="62" presetID="53" presetClass="entr" presetSubtype="16" fill="hold" nodeType="with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p:cTn id="64" dur="500" fill="hold"/>
                                        <p:tgtEl>
                                          <p:spTgt spid="12"/>
                                        </p:tgtEl>
                                        <p:attrNameLst>
                                          <p:attrName>ppt_w</p:attrName>
                                        </p:attrNameLst>
                                      </p:cBhvr>
                                      <p:tavLst>
                                        <p:tav tm="0">
                                          <p:val>
                                            <p:fltVal val="0"/>
                                          </p:val>
                                        </p:tav>
                                        <p:tav tm="100000">
                                          <p:val>
                                            <p:strVal val="#ppt_w"/>
                                          </p:val>
                                        </p:tav>
                                      </p:tavLst>
                                    </p:anim>
                                    <p:anim calcmode="lin" valueType="num">
                                      <p:cBhvr>
                                        <p:cTn id="65" dur="500" fill="hold"/>
                                        <p:tgtEl>
                                          <p:spTgt spid="12"/>
                                        </p:tgtEl>
                                        <p:attrNameLst>
                                          <p:attrName>ppt_h</p:attrName>
                                        </p:attrNameLst>
                                      </p:cBhvr>
                                      <p:tavLst>
                                        <p:tav tm="0">
                                          <p:val>
                                            <p:fltVal val="0"/>
                                          </p:val>
                                        </p:tav>
                                        <p:tav tm="100000">
                                          <p:val>
                                            <p:strVal val="#ppt_h"/>
                                          </p:val>
                                        </p:tav>
                                      </p:tavLst>
                                    </p:anim>
                                    <p:animEffect transition="in" filter="fade">
                                      <p:cBhvr>
                                        <p:cTn id="6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02D9F67-F181-65AD-F3BF-8077D6915363}"/>
              </a:ext>
            </a:extLst>
          </p:cNvPr>
          <p:cNvSpPr txBox="1"/>
          <p:nvPr/>
        </p:nvSpPr>
        <p:spPr>
          <a:xfrm>
            <a:off x="1066967" y="662964"/>
            <a:ext cx="10121910" cy="1015663"/>
          </a:xfrm>
          <a:prstGeom prst="rect">
            <a:avLst/>
          </a:prstGeom>
          <a:noFill/>
        </p:spPr>
        <p:txBody>
          <a:bodyPr wrap="square" rtlCol="0">
            <a:spAutoFit/>
          </a:bodyPr>
          <a:lstStyle/>
          <a:p>
            <a:pPr algn="just"/>
            <a:r>
              <a:rPr lang="es-ES" sz="2000" b="0" i="0" dirty="0">
                <a:solidFill>
                  <a:schemeClr val="tx2">
                    <a:lumMod val="40000"/>
                    <a:lumOff val="60000"/>
                  </a:schemeClr>
                </a:solidFill>
                <a:effectLst/>
                <a:latin typeface="Tahoma" panose="020B0604030504040204" pitchFamily="34" charset="0"/>
              </a:rPr>
              <a:t>No estoy hablando de la alegría consumista e individualista tan presente en algunas experiencias culturales de hoy. Porque el consumismo solo empacha el corazón; puede brindar placeres ocasionales y pasajeros, pero no gozo. </a:t>
            </a:r>
            <a:endParaRPr lang="es-MX" sz="2000" dirty="0">
              <a:solidFill>
                <a:schemeClr val="tx2">
                  <a:lumMod val="40000"/>
                  <a:lumOff val="60000"/>
                </a:schemeClr>
              </a:solidFill>
            </a:endParaRPr>
          </a:p>
        </p:txBody>
      </p:sp>
      <p:sp>
        <p:nvSpPr>
          <p:cNvPr id="3" name="CuadroTexto 2">
            <a:extLst>
              <a:ext uri="{FF2B5EF4-FFF2-40B4-BE49-F238E27FC236}">
                <a16:creationId xmlns:a16="http://schemas.microsoft.com/office/drawing/2014/main" id="{BF555308-E7C4-E369-DB8E-FE2C773BB405}"/>
              </a:ext>
            </a:extLst>
          </p:cNvPr>
          <p:cNvSpPr txBox="1"/>
          <p:nvPr/>
        </p:nvSpPr>
        <p:spPr>
          <a:xfrm>
            <a:off x="1066967" y="1929768"/>
            <a:ext cx="10210800" cy="2246769"/>
          </a:xfrm>
          <a:prstGeom prst="rect">
            <a:avLst/>
          </a:prstGeom>
          <a:noFill/>
        </p:spPr>
        <p:txBody>
          <a:bodyPr wrap="square" rtlCol="0">
            <a:spAutoFit/>
          </a:bodyPr>
          <a:lstStyle/>
          <a:p>
            <a:pPr algn="just"/>
            <a:r>
              <a:rPr lang="es-ES" sz="2000" b="0" i="0" dirty="0">
                <a:solidFill>
                  <a:schemeClr val="tx2">
                    <a:lumMod val="40000"/>
                    <a:lumOff val="60000"/>
                  </a:schemeClr>
                </a:solidFill>
                <a:effectLst/>
                <a:latin typeface="Tahoma" panose="020B0604030504040204" pitchFamily="34" charset="0"/>
              </a:rPr>
              <a:t>Me refiero más bien a esa alegría que se vive en comunión, que se comparte y se reparte, porque «hay más dicha en dar que en recibir» (</a:t>
            </a:r>
            <a:r>
              <a:rPr lang="es-ES" sz="2000" b="0" i="1" dirty="0" err="1">
                <a:solidFill>
                  <a:schemeClr val="tx2">
                    <a:lumMod val="40000"/>
                    <a:lumOff val="60000"/>
                  </a:schemeClr>
                </a:solidFill>
                <a:effectLst/>
                <a:latin typeface="Tahoma" panose="020B0604030504040204" pitchFamily="34" charset="0"/>
              </a:rPr>
              <a:t>Hch</a:t>
            </a:r>
            <a:r>
              <a:rPr lang="es-ES" sz="2000" b="0" i="0" dirty="0">
                <a:solidFill>
                  <a:schemeClr val="tx2">
                    <a:lumMod val="40000"/>
                    <a:lumOff val="60000"/>
                  </a:schemeClr>
                </a:solidFill>
                <a:effectLst/>
                <a:latin typeface="Tahoma" panose="020B0604030504040204" pitchFamily="34" charset="0"/>
              </a:rPr>
              <a:t> 20,35) y «Dios ama al que da con alegría» (</a:t>
            </a:r>
            <a:r>
              <a:rPr lang="es-ES" sz="2000" b="0" i="1" dirty="0">
                <a:solidFill>
                  <a:schemeClr val="tx2">
                    <a:lumMod val="40000"/>
                    <a:lumOff val="60000"/>
                  </a:schemeClr>
                </a:solidFill>
                <a:effectLst/>
                <a:latin typeface="Tahoma" panose="020B0604030504040204" pitchFamily="34" charset="0"/>
              </a:rPr>
              <a:t>2</a:t>
            </a:r>
            <a:r>
              <a:rPr lang="es-ES" sz="2000" b="0" i="0" dirty="0">
                <a:solidFill>
                  <a:schemeClr val="tx2">
                    <a:lumMod val="40000"/>
                    <a:lumOff val="60000"/>
                  </a:schemeClr>
                </a:solidFill>
                <a:effectLst/>
                <a:latin typeface="Tahoma" panose="020B0604030504040204" pitchFamily="34" charset="0"/>
              </a:rPr>
              <a:t> </a:t>
            </a:r>
            <a:r>
              <a:rPr lang="es-ES" sz="2000" b="0" i="1" dirty="0">
                <a:solidFill>
                  <a:schemeClr val="tx2">
                    <a:lumMod val="40000"/>
                    <a:lumOff val="60000"/>
                  </a:schemeClr>
                </a:solidFill>
                <a:effectLst/>
                <a:latin typeface="Tahoma" panose="020B0604030504040204" pitchFamily="34" charset="0"/>
              </a:rPr>
              <a:t>Co</a:t>
            </a:r>
            <a:r>
              <a:rPr lang="es-ES" sz="2000" b="0" i="0" dirty="0">
                <a:solidFill>
                  <a:schemeClr val="tx2">
                    <a:lumMod val="40000"/>
                    <a:lumOff val="60000"/>
                  </a:schemeClr>
                </a:solidFill>
                <a:effectLst/>
                <a:latin typeface="Tahoma" panose="020B0604030504040204" pitchFamily="34" charset="0"/>
              </a:rPr>
              <a:t> 9,7). El amor fraterno multiplica nuestra capacidad de gozo, ya que nos vuelve capaces de gozar con el bien de los otros: «Alegraos con los que están alegres» (</a:t>
            </a:r>
            <a:r>
              <a:rPr lang="es-ES" sz="2000" b="0" i="1" dirty="0" err="1">
                <a:solidFill>
                  <a:schemeClr val="tx2">
                    <a:lumMod val="40000"/>
                    <a:lumOff val="60000"/>
                  </a:schemeClr>
                </a:solidFill>
                <a:effectLst/>
                <a:latin typeface="Tahoma" panose="020B0604030504040204" pitchFamily="34" charset="0"/>
              </a:rPr>
              <a:t>Rm</a:t>
            </a:r>
            <a:r>
              <a:rPr lang="es-ES" sz="2000" b="0" i="0" dirty="0">
                <a:solidFill>
                  <a:schemeClr val="tx2">
                    <a:lumMod val="40000"/>
                    <a:lumOff val="60000"/>
                  </a:schemeClr>
                </a:solidFill>
                <a:effectLst/>
                <a:latin typeface="Tahoma" panose="020B0604030504040204" pitchFamily="34" charset="0"/>
              </a:rPr>
              <a:t> 12,15). «Nos alegramos siendo débiles, con tal de que vosotros seáis fuertes» (</a:t>
            </a:r>
            <a:r>
              <a:rPr lang="es-ES" sz="2000" b="0" i="1" dirty="0">
                <a:solidFill>
                  <a:schemeClr val="tx2">
                    <a:lumMod val="40000"/>
                    <a:lumOff val="60000"/>
                  </a:schemeClr>
                </a:solidFill>
                <a:effectLst/>
                <a:latin typeface="Tahoma" panose="020B0604030504040204" pitchFamily="34" charset="0"/>
              </a:rPr>
              <a:t>2</a:t>
            </a:r>
            <a:r>
              <a:rPr lang="es-ES" sz="2000" b="0" i="0" dirty="0">
                <a:solidFill>
                  <a:schemeClr val="tx2">
                    <a:lumMod val="40000"/>
                    <a:lumOff val="60000"/>
                  </a:schemeClr>
                </a:solidFill>
                <a:effectLst/>
                <a:latin typeface="Tahoma" panose="020B0604030504040204" pitchFamily="34" charset="0"/>
              </a:rPr>
              <a:t> </a:t>
            </a:r>
            <a:r>
              <a:rPr lang="es-ES" sz="2000" b="0" i="1" dirty="0">
                <a:solidFill>
                  <a:schemeClr val="tx2">
                    <a:lumMod val="40000"/>
                    <a:lumOff val="60000"/>
                  </a:schemeClr>
                </a:solidFill>
                <a:effectLst/>
                <a:latin typeface="Tahoma" panose="020B0604030504040204" pitchFamily="34" charset="0"/>
              </a:rPr>
              <a:t>Co</a:t>
            </a:r>
            <a:r>
              <a:rPr lang="es-ES" sz="2000" b="0" i="0" dirty="0">
                <a:solidFill>
                  <a:schemeClr val="tx2">
                    <a:lumMod val="40000"/>
                    <a:lumOff val="60000"/>
                  </a:schemeClr>
                </a:solidFill>
                <a:effectLst/>
                <a:latin typeface="Tahoma" panose="020B0604030504040204" pitchFamily="34" charset="0"/>
              </a:rPr>
              <a:t> 13,9). En cambio, si «nos concentramos en nuestras propias necesidades, nos condenamos a vivir con poca alegría».</a:t>
            </a:r>
            <a:endParaRPr lang="es-MX" sz="2000" dirty="0">
              <a:solidFill>
                <a:schemeClr val="tx2">
                  <a:lumMod val="40000"/>
                  <a:lumOff val="60000"/>
                </a:schemeClr>
              </a:solidFill>
            </a:endParaRPr>
          </a:p>
        </p:txBody>
      </p:sp>
      <p:pic>
        <p:nvPicPr>
          <p:cNvPr id="4" name="Imagen 3">
            <a:extLst>
              <a:ext uri="{FF2B5EF4-FFF2-40B4-BE49-F238E27FC236}">
                <a16:creationId xmlns:a16="http://schemas.microsoft.com/office/drawing/2014/main" id="{353CB11D-C595-9F20-04DC-0EC1A1C9D35A}"/>
              </a:ext>
            </a:extLst>
          </p:cNvPr>
          <p:cNvPicPr>
            <a:picLocks noChangeAspect="1"/>
          </p:cNvPicPr>
          <p:nvPr/>
        </p:nvPicPr>
        <p:blipFill>
          <a:blip r:embed="rId2"/>
          <a:stretch>
            <a:fillRect/>
          </a:stretch>
        </p:blipFill>
        <p:spPr>
          <a:xfrm>
            <a:off x="1066967" y="4433071"/>
            <a:ext cx="3059236" cy="1986464"/>
          </a:xfrm>
          <a:custGeom>
            <a:avLst/>
            <a:gdLst>
              <a:gd name="connsiteX0" fmla="*/ 0 w 3059236"/>
              <a:gd name="connsiteY0" fmla="*/ 0 h 1986464"/>
              <a:gd name="connsiteX1" fmla="*/ 540465 w 3059236"/>
              <a:gd name="connsiteY1" fmla="*/ 0 h 1986464"/>
              <a:gd name="connsiteX2" fmla="*/ 1019745 w 3059236"/>
              <a:gd name="connsiteY2" fmla="*/ 0 h 1986464"/>
              <a:gd name="connsiteX3" fmla="*/ 1560210 w 3059236"/>
              <a:gd name="connsiteY3" fmla="*/ 0 h 1986464"/>
              <a:gd name="connsiteX4" fmla="*/ 1978306 w 3059236"/>
              <a:gd name="connsiteY4" fmla="*/ 0 h 1986464"/>
              <a:gd name="connsiteX5" fmla="*/ 2488179 w 3059236"/>
              <a:gd name="connsiteY5" fmla="*/ 0 h 1986464"/>
              <a:gd name="connsiteX6" fmla="*/ 3059236 w 3059236"/>
              <a:gd name="connsiteY6" fmla="*/ 0 h 1986464"/>
              <a:gd name="connsiteX7" fmla="*/ 3059236 w 3059236"/>
              <a:gd name="connsiteY7" fmla="*/ 476751 h 1986464"/>
              <a:gd name="connsiteX8" fmla="*/ 3059236 w 3059236"/>
              <a:gd name="connsiteY8" fmla="*/ 973367 h 1986464"/>
              <a:gd name="connsiteX9" fmla="*/ 3059236 w 3059236"/>
              <a:gd name="connsiteY9" fmla="*/ 1410389 h 1986464"/>
              <a:gd name="connsiteX10" fmla="*/ 3059236 w 3059236"/>
              <a:gd name="connsiteY10" fmla="*/ 1986464 h 1986464"/>
              <a:gd name="connsiteX11" fmla="*/ 2518771 w 3059236"/>
              <a:gd name="connsiteY11" fmla="*/ 1986464 h 1986464"/>
              <a:gd name="connsiteX12" fmla="*/ 2039491 w 3059236"/>
              <a:gd name="connsiteY12" fmla="*/ 1986464 h 1986464"/>
              <a:gd name="connsiteX13" fmla="*/ 1468433 w 3059236"/>
              <a:gd name="connsiteY13" fmla="*/ 1986464 h 1986464"/>
              <a:gd name="connsiteX14" fmla="*/ 1050338 w 3059236"/>
              <a:gd name="connsiteY14" fmla="*/ 1986464 h 1986464"/>
              <a:gd name="connsiteX15" fmla="*/ 571057 w 3059236"/>
              <a:gd name="connsiteY15" fmla="*/ 1986464 h 1986464"/>
              <a:gd name="connsiteX16" fmla="*/ 0 w 3059236"/>
              <a:gd name="connsiteY16" fmla="*/ 1986464 h 1986464"/>
              <a:gd name="connsiteX17" fmla="*/ 0 w 3059236"/>
              <a:gd name="connsiteY17" fmla="*/ 1549442 h 1986464"/>
              <a:gd name="connsiteX18" fmla="*/ 0 w 3059236"/>
              <a:gd name="connsiteY18" fmla="*/ 1032961 h 1986464"/>
              <a:gd name="connsiteX19" fmla="*/ 0 w 3059236"/>
              <a:gd name="connsiteY19" fmla="*/ 595939 h 1986464"/>
              <a:gd name="connsiteX20" fmla="*/ 0 w 3059236"/>
              <a:gd name="connsiteY20" fmla="*/ 0 h 198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59236" h="1986464" fill="none" extrusionOk="0">
                <a:moveTo>
                  <a:pt x="0" y="0"/>
                </a:moveTo>
                <a:cubicBezTo>
                  <a:pt x="212212" y="-56471"/>
                  <a:pt x="421786" y="20221"/>
                  <a:pt x="540465" y="0"/>
                </a:cubicBezTo>
                <a:cubicBezTo>
                  <a:pt x="659144" y="-20221"/>
                  <a:pt x="883929" y="38972"/>
                  <a:pt x="1019745" y="0"/>
                </a:cubicBezTo>
                <a:cubicBezTo>
                  <a:pt x="1155561" y="-38972"/>
                  <a:pt x="1404120" y="41075"/>
                  <a:pt x="1560210" y="0"/>
                </a:cubicBezTo>
                <a:cubicBezTo>
                  <a:pt x="1716300" y="-41075"/>
                  <a:pt x="1891711" y="940"/>
                  <a:pt x="1978306" y="0"/>
                </a:cubicBezTo>
                <a:cubicBezTo>
                  <a:pt x="2064901" y="-940"/>
                  <a:pt x="2365237" y="13127"/>
                  <a:pt x="2488179" y="0"/>
                </a:cubicBezTo>
                <a:cubicBezTo>
                  <a:pt x="2611121" y="-13127"/>
                  <a:pt x="2799169" y="65575"/>
                  <a:pt x="3059236" y="0"/>
                </a:cubicBezTo>
                <a:cubicBezTo>
                  <a:pt x="3071441" y="209978"/>
                  <a:pt x="3036992" y="243881"/>
                  <a:pt x="3059236" y="476751"/>
                </a:cubicBezTo>
                <a:cubicBezTo>
                  <a:pt x="3081480" y="709621"/>
                  <a:pt x="3000170" y="745022"/>
                  <a:pt x="3059236" y="973367"/>
                </a:cubicBezTo>
                <a:cubicBezTo>
                  <a:pt x="3118302" y="1201712"/>
                  <a:pt x="3043026" y="1216783"/>
                  <a:pt x="3059236" y="1410389"/>
                </a:cubicBezTo>
                <a:cubicBezTo>
                  <a:pt x="3075446" y="1603995"/>
                  <a:pt x="3004163" y="1797228"/>
                  <a:pt x="3059236" y="1986464"/>
                </a:cubicBezTo>
                <a:cubicBezTo>
                  <a:pt x="2849837" y="1988795"/>
                  <a:pt x="2775801" y="1947507"/>
                  <a:pt x="2518771" y="1986464"/>
                </a:cubicBezTo>
                <a:cubicBezTo>
                  <a:pt x="2261741" y="2025421"/>
                  <a:pt x="2258680" y="1965454"/>
                  <a:pt x="2039491" y="1986464"/>
                </a:cubicBezTo>
                <a:cubicBezTo>
                  <a:pt x="1820302" y="2007474"/>
                  <a:pt x="1735767" y="1979746"/>
                  <a:pt x="1468433" y="1986464"/>
                </a:cubicBezTo>
                <a:cubicBezTo>
                  <a:pt x="1201099" y="1993182"/>
                  <a:pt x="1224291" y="1946601"/>
                  <a:pt x="1050338" y="1986464"/>
                </a:cubicBezTo>
                <a:cubicBezTo>
                  <a:pt x="876386" y="2026327"/>
                  <a:pt x="806813" y="1944182"/>
                  <a:pt x="571057" y="1986464"/>
                </a:cubicBezTo>
                <a:cubicBezTo>
                  <a:pt x="335301" y="2028746"/>
                  <a:pt x="254674" y="1976695"/>
                  <a:pt x="0" y="1986464"/>
                </a:cubicBezTo>
                <a:cubicBezTo>
                  <a:pt x="-44488" y="1839314"/>
                  <a:pt x="30285" y="1747055"/>
                  <a:pt x="0" y="1549442"/>
                </a:cubicBezTo>
                <a:cubicBezTo>
                  <a:pt x="-30285" y="1351829"/>
                  <a:pt x="22297" y="1167154"/>
                  <a:pt x="0" y="1032961"/>
                </a:cubicBezTo>
                <a:cubicBezTo>
                  <a:pt x="-22297" y="898768"/>
                  <a:pt x="18880" y="783781"/>
                  <a:pt x="0" y="595939"/>
                </a:cubicBezTo>
                <a:cubicBezTo>
                  <a:pt x="-18880" y="408097"/>
                  <a:pt x="24984" y="270320"/>
                  <a:pt x="0" y="0"/>
                </a:cubicBezTo>
                <a:close/>
              </a:path>
              <a:path w="3059236" h="1986464" stroke="0" extrusionOk="0">
                <a:moveTo>
                  <a:pt x="0" y="0"/>
                </a:moveTo>
                <a:cubicBezTo>
                  <a:pt x="125092" y="-21526"/>
                  <a:pt x="363270" y="56143"/>
                  <a:pt x="479280" y="0"/>
                </a:cubicBezTo>
                <a:cubicBezTo>
                  <a:pt x="595290" y="-56143"/>
                  <a:pt x="794074" y="23595"/>
                  <a:pt x="1050338" y="0"/>
                </a:cubicBezTo>
                <a:cubicBezTo>
                  <a:pt x="1306602" y="-23595"/>
                  <a:pt x="1386694" y="58871"/>
                  <a:pt x="1621395" y="0"/>
                </a:cubicBezTo>
                <a:cubicBezTo>
                  <a:pt x="1856096" y="-58871"/>
                  <a:pt x="1991287" y="65809"/>
                  <a:pt x="2192452" y="0"/>
                </a:cubicBezTo>
                <a:cubicBezTo>
                  <a:pt x="2393617" y="-65809"/>
                  <a:pt x="2731965" y="33816"/>
                  <a:pt x="3059236" y="0"/>
                </a:cubicBezTo>
                <a:cubicBezTo>
                  <a:pt x="3066382" y="216709"/>
                  <a:pt x="3052913" y="347581"/>
                  <a:pt x="3059236" y="516481"/>
                </a:cubicBezTo>
                <a:cubicBezTo>
                  <a:pt x="3065559" y="685381"/>
                  <a:pt x="3049544" y="869354"/>
                  <a:pt x="3059236" y="993232"/>
                </a:cubicBezTo>
                <a:cubicBezTo>
                  <a:pt x="3068928" y="1117110"/>
                  <a:pt x="3055943" y="1297119"/>
                  <a:pt x="3059236" y="1489848"/>
                </a:cubicBezTo>
                <a:cubicBezTo>
                  <a:pt x="3062529" y="1682577"/>
                  <a:pt x="3016934" y="1750602"/>
                  <a:pt x="3059236" y="1986464"/>
                </a:cubicBezTo>
                <a:cubicBezTo>
                  <a:pt x="2867859" y="1987655"/>
                  <a:pt x="2761225" y="1949554"/>
                  <a:pt x="2518771" y="1986464"/>
                </a:cubicBezTo>
                <a:cubicBezTo>
                  <a:pt x="2276318" y="2023374"/>
                  <a:pt x="2196611" y="1950079"/>
                  <a:pt x="2100675" y="1986464"/>
                </a:cubicBezTo>
                <a:cubicBezTo>
                  <a:pt x="2004739" y="2022849"/>
                  <a:pt x="1875938" y="1937430"/>
                  <a:pt x="1682580" y="1986464"/>
                </a:cubicBezTo>
                <a:cubicBezTo>
                  <a:pt x="1489222" y="2035498"/>
                  <a:pt x="1418569" y="1954587"/>
                  <a:pt x="1233892" y="1986464"/>
                </a:cubicBezTo>
                <a:cubicBezTo>
                  <a:pt x="1049215" y="2018341"/>
                  <a:pt x="858189" y="1928791"/>
                  <a:pt x="724019" y="1986464"/>
                </a:cubicBezTo>
                <a:cubicBezTo>
                  <a:pt x="589849" y="2044137"/>
                  <a:pt x="157165" y="1986096"/>
                  <a:pt x="0" y="1986464"/>
                </a:cubicBezTo>
                <a:cubicBezTo>
                  <a:pt x="-38404" y="1788205"/>
                  <a:pt x="48840" y="1682266"/>
                  <a:pt x="0" y="1549442"/>
                </a:cubicBezTo>
                <a:cubicBezTo>
                  <a:pt x="-48840" y="1416618"/>
                  <a:pt x="46223" y="1288485"/>
                  <a:pt x="0" y="1032961"/>
                </a:cubicBezTo>
                <a:cubicBezTo>
                  <a:pt x="-46223" y="777437"/>
                  <a:pt x="13850" y="770856"/>
                  <a:pt x="0" y="516481"/>
                </a:cubicBezTo>
                <a:cubicBezTo>
                  <a:pt x="-13850" y="262106"/>
                  <a:pt x="6121" y="151377"/>
                  <a:pt x="0" y="0"/>
                </a:cubicBezTo>
                <a:close/>
              </a:path>
            </a:pathLst>
          </a:custGeom>
          <a:ln w="57150">
            <a:solidFill>
              <a:schemeClr val="bg2"/>
            </a:solidFill>
            <a:extLst>
              <a:ext uri="{C807C97D-BFC1-408E-A445-0C87EB9F89A2}">
                <ask:lineSketchStyleProps xmlns:ask="http://schemas.microsoft.com/office/drawing/2018/sketchyshapes" sd="1208808761">
                  <a:prstGeom prst="rect">
                    <a:avLst/>
                  </a:prstGeom>
                  <ask:type>
                    <ask:lineSketchScribble/>
                  </ask:type>
                </ask:lineSketchStyleProps>
              </a:ext>
            </a:extLst>
          </a:ln>
        </p:spPr>
      </p:pic>
      <p:pic>
        <p:nvPicPr>
          <p:cNvPr id="5" name="Imagen 4">
            <a:extLst>
              <a:ext uri="{FF2B5EF4-FFF2-40B4-BE49-F238E27FC236}">
                <a16:creationId xmlns:a16="http://schemas.microsoft.com/office/drawing/2014/main" id="{10BC7C31-DBFE-158B-D88B-4B64CA4C82B2}"/>
              </a:ext>
            </a:extLst>
          </p:cNvPr>
          <p:cNvPicPr>
            <a:picLocks noChangeAspect="1"/>
          </p:cNvPicPr>
          <p:nvPr/>
        </p:nvPicPr>
        <p:blipFill>
          <a:blip r:embed="rId3"/>
          <a:stretch>
            <a:fillRect/>
          </a:stretch>
        </p:blipFill>
        <p:spPr>
          <a:xfrm>
            <a:off x="8342539" y="4464152"/>
            <a:ext cx="2959123" cy="1955383"/>
          </a:xfrm>
          <a:custGeom>
            <a:avLst/>
            <a:gdLst>
              <a:gd name="connsiteX0" fmla="*/ 0 w 2959123"/>
              <a:gd name="connsiteY0" fmla="*/ 0 h 1955383"/>
              <a:gd name="connsiteX1" fmla="*/ 591825 w 2959123"/>
              <a:gd name="connsiteY1" fmla="*/ 0 h 1955383"/>
              <a:gd name="connsiteX2" fmla="*/ 1124467 w 2959123"/>
              <a:gd name="connsiteY2" fmla="*/ 0 h 1955383"/>
              <a:gd name="connsiteX3" fmla="*/ 1775474 w 2959123"/>
              <a:gd name="connsiteY3" fmla="*/ 0 h 1955383"/>
              <a:gd name="connsiteX4" fmla="*/ 2367298 w 2959123"/>
              <a:gd name="connsiteY4" fmla="*/ 0 h 1955383"/>
              <a:gd name="connsiteX5" fmla="*/ 2959123 w 2959123"/>
              <a:gd name="connsiteY5" fmla="*/ 0 h 1955383"/>
              <a:gd name="connsiteX6" fmla="*/ 2959123 w 2959123"/>
              <a:gd name="connsiteY6" fmla="*/ 449738 h 1955383"/>
              <a:gd name="connsiteX7" fmla="*/ 2959123 w 2959123"/>
              <a:gd name="connsiteY7" fmla="*/ 919030 h 1955383"/>
              <a:gd name="connsiteX8" fmla="*/ 2959123 w 2959123"/>
              <a:gd name="connsiteY8" fmla="*/ 1349214 h 1955383"/>
              <a:gd name="connsiteX9" fmla="*/ 2959123 w 2959123"/>
              <a:gd name="connsiteY9" fmla="*/ 1955383 h 1955383"/>
              <a:gd name="connsiteX10" fmla="*/ 2308116 w 2959123"/>
              <a:gd name="connsiteY10" fmla="*/ 1955383 h 1955383"/>
              <a:gd name="connsiteX11" fmla="*/ 1775474 w 2959123"/>
              <a:gd name="connsiteY11" fmla="*/ 1955383 h 1955383"/>
              <a:gd name="connsiteX12" fmla="*/ 1272423 w 2959123"/>
              <a:gd name="connsiteY12" fmla="*/ 1955383 h 1955383"/>
              <a:gd name="connsiteX13" fmla="*/ 651007 w 2959123"/>
              <a:gd name="connsiteY13" fmla="*/ 1955383 h 1955383"/>
              <a:gd name="connsiteX14" fmla="*/ 0 w 2959123"/>
              <a:gd name="connsiteY14" fmla="*/ 1955383 h 1955383"/>
              <a:gd name="connsiteX15" fmla="*/ 0 w 2959123"/>
              <a:gd name="connsiteY15" fmla="*/ 1505645 h 1955383"/>
              <a:gd name="connsiteX16" fmla="*/ 0 w 2959123"/>
              <a:gd name="connsiteY16" fmla="*/ 977692 h 1955383"/>
              <a:gd name="connsiteX17" fmla="*/ 0 w 2959123"/>
              <a:gd name="connsiteY17" fmla="*/ 449738 h 1955383"/>
              <a:gd name="connsiteX18" fmla="*/ 0 w 2959123"/>
              <a:gd name="connsiteY18" fmla="*/ 0 h 1955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59123" h="1955383" fill="none" extrusionOk="0">
                <a:moveTo>
                  <a:pt x="0" y="0"/>
                </a:moveTo>
                <a:cubicBezTo>
                  <a:pt x="145851" y="-9851"/>
                  <a:pt x="375389" y="4050"/>
                  <a:pt x="591825" y="0"/>
                </a:cubicBezTo>
                <a:cubicBezTo>
                  <a:pt x="808261" y="-4050"/>
                  <a:pt x="923821" y="674"/>
                  <a:pt x="1124467" y="0"/>
                </a:cubicBezTo>
                <a:cubicBezTo>
                  <a:pt x="1325113" y="-674"/>
                  <a:pt x="1493443" y="54079"/>
                  <a:pt x="1775474" y="0"/>
                </a:cubicBezTo>
                <a:cubicBezTo>
                  <a:pt x="2057505" y="-54079"/>
                  <a:pt x="2166718" y="1836"/>
                  <a:pt x="2367298" y="0"/>
                </a:cubicBezTo>
                <a:cubicBezTo>
                  <a:pt x="2567878" y="-1836"/>
                  <a:pt x="2697950" y="3554"/>
                  <a:pt x="2959123" y="0"/>
                </a:cubicBezTo>
                <a:cubicBezTo>
                  <a:pt x="2965348" y="117086"/>
                  <a:pt x="2940496" y="325905"/>
                  <a:pt x="2959123" y="449738"/>
                </a:cubicBezTo>
                <a:cubicBezTo>
                  <a:pt x="2977750" y="573571"/>
                  <a:pt x="2949718" y="750056"/>
                  <a:pt x="2959123" y="919030"/>
                </a:cubicBezTo>
                <a:cubicBezTo>
                  <a:pt x="2968528" y="1088004"/>
                  <a:pt x="2928518" y="1176760"/>
                  <a:pt x="2959123" y="1349214"/>
                </a:cubicBezTo>
                <a:cubicBezTo>
                  <a:pt x="2989728" y="1521668"/>
                  <a:pt x="2938959" y="1691831"/>
                  <a:pt x="2959123" y="1955383"/>
                </a:cubicBezTo>
                <a:cubicBezTo>
                  <a:pt x="2731877" y="2015725"/>
                  <a:pt x="2467648" y="1898754"/>
                  <a:pt x="2308116" y="1955383"/>
                </a:cubicBezTo>
                <a:cubicBezTo>
                  <a:pt x="2148584" y="2012012"/>
                  <a:pt x="1904481" y="1934487"/>
                  <a:pt x="1775474" y="1955383"/>
                </a:cubicBezTo>
                <a:cubicBezTo>
                  <a:pt x="1646467" y="1976279"/>
                  <a:pt x="1438676" y="1913456"/>
                  <a:pt x="1272423" y="1955383"/>
                </a:cubicBezTo>
                <a:cubicBezTo>
                  <a:pt x="1106170" y="1997310"/>
                  <a:pt x="862580" y="1945398"/>
                  <a:pt x="651007" y="1955383"/>
                </a:cubicBezTo>
                <a:cubicBezTo>
                  <a:pt x="439434" y="1965368"/>
                  <a:pt x="164911" y="1944804"/>
                  <a:pt x="0" y="1955383"/>
                </a:cubicBezTo>
                <a:cubicBezTo>
                  <a:pt x="-2518" y="1820182"/>
                  <a:pt x="11438" y="1641250"/>
                  <a:pt x="0" y="1505645"/>
                </a:cubicBezTo>
                <a:cubicBezTo>
                  <a:pt x="-11438" y="1370040"/>
                  <a:pt x="42443" y="1210624"/>
                  <a:pt x="0" y="977692"/>
                </a:cubicBezTo>
                <a:cubicBezTo>
                  <a:pt x="-42443" y="744760"/>
                  <a:pt x="54569" y="657743"/>
                  <a:pt x="0" y="449738"/>
                </a:cubicBezTo>
                <a:cubicBezTo>
                  <a:pt x="-54569" y="241733"/>
                  <a:pt x="23339" y="104148"/>
                  <a:pt x="0" y="0"/>
                </a:cubicBezTo>
                <a:close/>
              </a:path>
              <a:path w="2959123" h="1955383" stroke="0" extrusionOk="0">
                <a:moveTo>
                  <a:pt x="0" y="0"/>
                </a:moveTo>
                <a:cubicBezTo>
                  <a:pt x="167992" y="-54201"/>
                  <a:pt x="295090" y="9055"/>
                  <a:pt x="503051" y="0"/>
                </a:cubicBezTo>
                <a:cubicBezTo>
                  <a:pt x="711012" y="-9055"/>
                  <a:pt x="858750" y="60772"/>
                  <a:pt x="1065284" y="0"/>
                </a:cubicBezTo>
                <a:cubicBezTo>
                  <a:pt x="1271818" y="-60772"/>
                  <a:pt x="1409484" y="8600"/>
                  <a:pt x="1686700" y="0"/>
                </a:cubicBezTo>
                <a:cubicBezTo>
                  <a:pt x="1963916" y="-8600"/>
                  <a:pt x="2018328" y="18616"/>
                  <a:pt x="2219342" y="0"/>
                </a:cubicBezTo>
                <a:cubicBezTo>
                  <a:pt x="2420356" y="-18616"/>
                  <a:pt x="2782909" y="22221"/>
                  <a:pt x="2959123" y="0"/>
                </a:cubicBezTo>
                <a:cubicBezTo>
                  <a:pt x="2961237" y="184120"/>
                  <a:pt x="2907035" y="343872"/>
                  <a:pt x="2959123" y="508400"/>
                </a:cubicBezTo>
                <a:cubicBezTo>
                  <a:pt x="3011211" y="672928"/>
                  <a:pt x="2899663" y="916327"/>
                  <a:pt x="2959123" y="1036353"/>
                </a:cubicBezTo>
                <a:cubicBezTo>
                  <a:pt x="3018583" y="1156379"/>
                  <a:pt x="2950182" y="1325815"/>
                  <a:pt x="2959123" y="1525199"/>
                </a:cubicBezTo>
                <a:cubicBezTo>
                  <a:pt x="2968064" y="1724583"/>
                  <a:pt x="2953114" y="1796333"/>
                  <a:pt x="2959123" y="1955383"/>
                </a:cubicBezTo>
                <a:cubicBezTo>
                  <a:pt x="2845567" y="2013514"/>
                  <a:pt x="2607514" y="1951845"/>
                  <a:pt x="2396890" y="1955383"/>
                </a:cubicBezTo>
                <a:cubicBezTo>
                  <a:pt x="2186266" y="1958921"/>
                  <a:pt x="1899862" y="1889568"/>
                  <a:pt x="1775474" y="1955383"/>
                </a:cubicBezTo>
                <a:cubicBezTo>
                  <a:pt x="1651086" y="2021198"/>
                  <a:pt x="1512205" y="1932259"/>
                  <a:pt x="1272423" y="1955383"/>
                </a:cubicBezTo>
                <a:cubicBezTo>
                  <a:pt x="1032641" y="1978507"/>
                  <a:pt x="866101" y="1906843"/>
                  <a:pt x="710190" y="1955383"/>
                </a:cubicBezTo>
                <a:cubicBezTo>
                  <a:pt x="554279" y="2003923"/>
                  <a:pt x="344667" y="1895171"/>
                  <a:pt x="0" y="1955383"/>
                </a:cubicBezTo>
                <a:cubicBezTo>
                  <a:pt x="-55697" y="1694042"/>
                  <a:pt x="56163" y="1606812"/>
                  <a:pt x="0" y="1427430"/>
                </a:cubicBezTo>
                <a:cubicBezTo>
                  <a:pt x="-56163" y="1248048"/>
                  <a:pt x="47222" y="1111531"/>
                  <a:pt x="0" y="919030"/>
                </a:cubicBezTo>
                <a:cubicBezTo>
                  <a:pt x="-47222" y="726529"/>
                  <a:pt x="29270" y="251309"/>
                  <a:pt x="0" y="0"/>
                </a:cubicBezTo>
                <a:close/>
              </a:path>
            </a:pathLst>
          </a:custGeom>
          <a:ln w="57150">
            <a:solidFill>
              <a:schemeClr val="bg2"/>
            </a:solidFill>
            <a:extLst>
              <a:ext uri="{C807C97D-BFC1-408E-A445-0C87EB9F89A2}">
                <ask:lineSketchStyleProps xmlns:ask="http://schemas.microsoft.com/office/drawing/2018/sketchyshapes" sd="543547672">
                  <a:prstGeom prst="rect">
                    <a:avLst/>
                  </a:prstGeom>
                  <ask:type>
                    <ask:lineSketchScribble/>
                  </ask:type>
                </ask:lineSketchStyleProps>
              </a:ext>
            </a:extLst>
          </a:ln>
        </p:spPr>
      </p:pic>
      <p:pic>
        <p:nvPicPr>
          <p:cNvPr id="6" name="Imagen 5">
            <a:extLst>
              <a:ext uri="{FF2B5EF4-FFF2-40B4-BE49-F238E27FC236}">
                <a16:creationId xmlns:a16="http://schemas.microsoft.com/office/drawing/2014/main" id="{58049153-1274-05CC-9FFA-AD7F1A2F368D}"/>
              </a:ext>
            </a:extLst>
          </p:cNvPr>
          <p:cNvPicPr>
            <a:picLocks noChangeAspect="1"/>
          </p:cNvPicPr>
          <p:nvPr/>
        </p:nvPicPr>
        <p:blipFill>
          <a:blip r:embed="rId4"/>
          <a:stretch>
            <a:fillRect/>
          </a:stretch>
        </p:blipFill>
        <p:spPr>
          <a:xfrm>
            <a:off x="4704753" y="4438464"/>
            <a:ext cx="3059236" cy="1946787"/>
          </a:xfrm>
          <a:custGeom>
            <a:avLst/>
            <a:gdLst>
              <a:gd name="connsiteX0" fmla="*/ 0 w 3059236"/>
              <a:gd name="connsiteY0" fmla="*/ 0 h 1946787"/>
              <a:gd name="connsiteX1" fmla="*/ 448688 w 3059236"/>
              <a:gd name="connsiteY1" fmla="*/ 0 h 1946787"/>
              <a:gd name="connsiteX2" fmla="*/ 1019745 w 3059236"/>
              <a:gd name="connsiteY2" fmla="*/ 0 h 1946787"/>
              <a:gd name="connsiteX3" fmla="*/ 1560210 w 3059236"/>
              <a:gd name="connsiteY3" fmla="*/ 0 h 1946787"/>
              <a:gd name="connsiteX4" fmla="*/ 1978306 w 3059236"/>
              <a:gd name="connsiteY4" fmla="*/ 0 h 1946787"/>
              <a:gd name="connsiteX5" fmla="*/ 2457586 w 3059236"/>
              <a:gd name="connsiteY5" fmla="*/ 0 h 1946787"/>
              <a:gd name="connsiteX6" fmla="*/ 3059236 w 3059236"/>
              <a:gd name="connsiteY6" fmla="*/ 0 h 1946787"/>
              <a:gd name="connsiteX7" fmla="*/ 3059236 w 3059236"/>
              <a:gd name="connsiteY7" fmla="*/ 428293 h 1946787"/>
              <a:gd name="connsiteX8" fmla="*/ 3059236 w 3059236"/>
              <a:gd name="connsiteY8" fmla="*/ 953926 h 1946787"/>
              <a:gd name="connsiteX9" fmla="*/ 3059236 w 3059236"/>
              <a:gd name="connsiteY9" fmla="*/ 1440622 h 1946787"/>
              <a:gd name="connsiteX10" fmla="*/ 3059236 w 3059236"/>
              <a:gd name="connsiteY10" fmla="*/ 1946787 h 1946787"/>
              <a:gd name="connsiteX11" fmla="*/ 2579956 w 3059236"/>
              <a:gd name="connsiteY11" fmla="*/ 1946787 h 1946787"/>
              <a:gd name="connsiteX12" fmla="*/ 2039491 w 3059236"/>
              <a:gd name="connsiteY12" fmla="*/ 1946787 h 1946787"/>
              <a:gd name="connsiteX13" fmla="*/ 1468433 w 3059236"/>
              <a:gd name="connsiteY13" fmla="*/ 1946787 h 1946787"/>
              <a:gd name="connsiteX14" fmla="*/ 989153 w 3059236"/>
              <a:gd name="connsiteY14" fmla="*/ 1946787 h 1946787"/>
              <a:gd name="connsiteX15" fmla="*/ 509873 w 3059236"/>
              <a:gd name="connsiteY15" fmla="*/ 1946787 h 1946787"/>
              <a:gd name="connsiteX16" fmla="*/ 0 w 3059236"/>
              <a:gd name="connsiteY16" fmla="*/ 1946787 h 1946787"/>
              <a:gd name="connsiteX17" fmla="*/ 0 w 3059236"/>
              <a:gd name="connsiteY17" fmla="*/ 1460090 h 1946787"/>
              <a:gd name="connsiteX18" fmla="*/ 0 w 3059236"/>
              <a:gd name="connsiteY18" fmla="*/ 1012329 h 1946787"/>
              <a:gd name="connsiteX19" fmla="*/ 0 w 3059236"/>
              <a:gd name="connsiteY19" fmla="*/ 545100 h 1946787"/>
              <a:gd name="connsiteX20" fmla="*/ 0 w 3059236"/>
              <a:gd name="connsiteY20" fmla="*/ 0 h 1946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59236" h="1946787" fill="none" extrusionOk="0">
                <a:moveTo>
                  <a:pt x="0" y="0"/>
                </a:moveTo>
                <a:cubicBezTo>
                  <a:pt x="213937" y="-47957"/>
                  <a:pt x="237700" y="4176"/>
                  <a:pt x="448688" y="0"/>
                </a:cubicBezTo>
                <a:cubicBezTo>
                  <a:pt x="659676" y="-4176"/>
                  <a:pt x="882709" y="12771"/>
                  <a:pt x="1019745" y="0"/>
                </a:cubicBezTo>
                <a:cubicBezTo>
                  <a:pt x="1156781" y="-12771"/>
                  <a:pt x="1303220" y="22410"/>
                  <a:pt x="1560210" y="0"/>
                </a:cubicBezTo>
                <a:cubicBezTo>
                  <a:pt x="1817200" y="-22410"/>
                  <a:pt x="1852156" y="41205"/>
                  <a:pt x="1978306" y="0"/>
                </a:cubicBezTo>
                <a:cubicBezTo>
                  <a:pt x="2104456" y="-41205"/>
                  <a:pt x="2227329" y="15181"/>
                  <a:pt x="2457586" y="0"/>
                </a:cubicBezTo>
                <a:cubicBezTo>
                  <a:pt x="2687843" y="-15181"/>
                  <a:pt x="2804719" y="2384"/>
                  <a:pt x="3059236" y="0"/>
                </a:cubicBezTo>
                <a:cubicBezTo>
                  <a:pt x="3090138" y="199718"/>
                  <a:pt x="3032562" y="268687"/>
                  <a:pt x="3059236" y="428293"/>
                </a:cubicBezTo>
                <a:cubicBezTo>
                  <a:pt x="3085910" y="587899"/>
                  <a:pt x="3013826" y="839230"/>
                  <a:pt x="3059236" y="953926"/>
                </a:cubicBezTo>
                <a:cubicBezTo>
                  <a:pt x="3104646" y="1068622"/>
                  <a:pt x="3012538" y="1207779"/>
                  <a:pt x="3059236" y="1440622"/>
                </a:cubicBezTo>
                <a:cubicBezTo>
                  <a:pt x="3105934" y="1673465"/>
                  <a:pt x="3023878" y="1724216"/>
                  <a:pt x="3059236" y="1946787"/>
                </a:cubicBezTo>
                <a:cubicBezTo>
                  <a:pt x="2946533" y="1953467"/>
                  <a:pt x="2799217" y="1920894"/>
                  <a:pt x="2579956" y="1946787"/>
                </a:cubicBezTo>
                <a:cubicBezTo>
                  <a:pt x="2360695" y="1972680"/>
                  <a:pt x="2216433" y="1936130"/>
                  <a:pt x="2039491" y="1946787"/>
                </a:cubicBezTo>
                <a:cubicBezTo>
                  <a:pt x="1862550" y="1957444"/>
                  <a:pt x="1714816" y="1930843"/>
                  <a:pt x="1468433" y="1946787"/>
                </a:cubicBezTo>
                <a:cubicBezTo>
                  <a:pt x="1222050" y="1962731"/>
                  <a:pt x="1114965" y="1901545"/>
                  <a:pt x="989153" y="1946787"/>
                </a:cubicBezTo>
                <a:cubicBezTo>
                  <a:pt x="863341" y="1992029"/>
                  <a:pt x="630420" y="1899223"/>
                  <a:pt x="509873" y="1946787"/>
                </a:cubicBezTo>
                <a:cubicBezTo>
                  <a:pt x="389326" y="1994351"/>
                  <a:pt x="233723" y="1886753"/>
                  <a:pt x="0" y="1946787"/>
                </a:cubicBezTo>
                <a:cubicBezTo>
                  <a:pt x="-52922" y="1749458"/>
                  <a:pt x="4675" y="1558059"/>
                  <a:pt x="0" y="1460090"/>
                </a:cubicBezTo>
                <a:cubicBezTo>
                  <a:pt x="-4675" y="1362121"/>
                  <a:pt x="3569" y="1127227"/>
                  <a:pt x="0" y="1012329"/>
                </a:cubicBezTo>
                <a:cubicBezTo>
                  <a:pt x="-3569" y="897431"/>
                  <a:pt x="46305" y="639556"/>
                  <a:pt x="0" y="545100"/>
                </a:cubicBezTo>
                <a:cubicBezTo>
                  <a:pt x="-46305" y="450644"/>
                  <a:pt x="63815" y="209841"/>
                  <a:pt x="0" y="0"/>
                </a:cubicBezTo>
                <a:close/>
              </a:path>
              <a:path w="3059236" h="1946787" stroke="0" extrusionOk="0">
                <a:moveTo>
                  <a:pt x="0" y="0"/>
                </a:moveTo>
                <a:cubicBezTo>
                  <a:pt x="244385" y="-56979"/>
                  <a:pt x="362432" y="22879"/>
                  <a:pt x="509873" y="0"/>
                </a:cubicBezTo>
                <a:cubicBezTo>
                  <a:pt x="657314" y="-22879"/>
                  <a:pt x="884085" y="23715"/>
                  <a:pt x="1019745" y="0"/>
                </a:cubicBezTo>
                <a:cubicBezTo>
                  <a:pt x="1155405" y="-23715"/>
                  <a:pt x="1396282" y="24122"/>
                  <a:pt x="1529618" y="0"/>
                </a:cubicBezTo>
                <a:cubicBezTo>
                  <a:pt x="1662954" y="-24122"/>
                  <a:pt x="1854599" y="35733"/>
                  <a:pt x="1947714" y="0"/>
                </a:cubicBezTo>
                <a:cubicBezTo>
                  <a:pt x="2040829" y="-35733"/>
                  <a:pt x="2300250" y="7141"/>
                  <a:pt x="2518771" y="0"/>
                </a:cubicBezTo>
                <a:cubicBezTo>
                  <a:pt x="2737292" y="-7141"/>
                  <a:pt x="2928290" y="438"/>
                  <a:pt x="3059236" y="0"/>
                </a:cubicBezTo>
                <a:cubicBezTo>
                  <a:pt x="3107236" y="204622"/>
                  <a:pt x="3051909" y="368305"/>
                  <a:pt x="3059236" y="467229"/>
                </a:cubicBezTo>
                <a:cubicBezTo>
                  <a:pt x="3066563" y="566153"/>
                  <a:pt x="3043355" y="810408"/>
                  <a:pt x="3059236" y="992861"/>
                </a:cubicBezTo>
                <a:cubicBezTo>
                  <a:pt x="3075117" y="1175314"/>
                  <a:pt x="3033509" y="1240612"/>
                  <a:pt x="3059236" y="1479558"/>
                </a:cubicBezTo>
                <a:cubicBezTo>
                  <a:pt x="3084963" y="1718504"/>
                  <a:pt x="3042872" y="1784693"/>
                  <a:pt x="3059236" y="1946787"/>
                </a:cubicBezTo>
                <a:cubicBezTo>
                  <a:pt x="2851578" y="1958824"/>
                  <a:pt x="2773929" y="1907442"/>
                  <a:pt x="2641140" y="1946787"/>
                </a:cubicBezTo>
                <a:cubicBezTo>
                  <a:pt x="2508351" y="1986132"/>
                  <a:pt x="2355369" y="1886169"/>
                  <a:pt x="2070083" y="1946787"/>
                </a:cubicBezTo>
                <a:cubicBezTo>
                  <a:pt x="1784797" y="2007405"/>
                  <a:pt x="1757299" y="1903135"/>
                  <a:pt x="1560210" y="1946787"/>
                </a:cubicBezTo>
                <a:cubicBezTo>
                  <a:pt x="1363121" y="1990439"/>
                  <a:pt x="1300010" y="1927130"/>
                  <a:pt x="1111522" y="1946787"/>
                </a:cubicBezTo>
                <a:cubicBezTo>
                  <a:pt x="923034" y="1966444"/>
                  <a:pt x="735608" y="1922566"/>
                  <a:pt x="601650" y="1946787"/>
                </a:cubicBezTo>
                <a:cubicBezTo>
                  <a:pt x="467692" y="1971008"/>
                  <a:pt x="155483" y="1928879"/>
                  <a:pt x="0" y="1946787"/>
                </a:cubicBezTo>
                <a:cubicBezTo>
                  <a:pt x="-62245" y="1810641"/>
                  <a:pt x="24509" y="1622344"/>
                  <a:pt x="0" y="1421155"/>
                </a:cubicBezTo>
                <a:cubicBezTo>
                  <a:pt x="-24509" y="1219966"/>
                  <a:pt x="36352" y="1136859"/>
                  <a:pt x="0" y="953926"/>
                </a:cubicBezTo>
                <a:cubicBezTo>
                  <a:pt x="-36352" y="770993"/>
                  <a:pt x="36041" y="571430"/>
                  <a:pt x="0" y="447761"/>
                </a:cubicBezTo>
                <a:cubicBezTo>
                  <a:pt x="-36041" y="324092"/>
                  <a:pt x="24220" y="205345"/>
                  <a:pt x="0" y="0"/>
                </a:cubicBezTo>
                <a:close/>
              </a:path>
            </a:pathLst>
          </a:custGeom>
          <a:ln w="57150">
            <a:solidFill>
              <a:schemeClr val="bg2">
                <a:lumMod val="40000"/>
                <a:lumOff val="60000"/>
              </a:schemeClr>
            </a:solidFill>
            <a:extLst>
              <a:ext uri="{C807C97D-BFC1-408E-A445-0C87EB9F89A2}">
                <ask:lineSketchStyleProps xmlns:ask="http://schemas.microsoft.com/office/drawing/2018/sketchyshapes" sd="3828870147">
                  <a:prstGeom prst="rect">
                    <a:avLst/>
                  </a:prstGeom>
                  <ask:type>
                    <ask:lineSketchScribble/>
                  </ask:type>
                </ask:lineSketchStyleProps>
              </a:ext>
            </a:extLst>
          </a:ln>
        </p:spPr>
      </p:pic>
    </p:spTree>
    <p:extLst>
      <p:ext uri="{BB962C8B-B14F-4D97-AF65-F5344CB8AC3E}">
        <p14:creationId xmlns:p14="http://schemas.microsoft.com/office/powerpoint/2010/main" val="1533840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8D6CC1B3-1C00-9D1A-7E75-F255903C66DA}"/>
              </a:ext>
            </a:extLst>
          </p:cNvPr>
          <p:cNvSpPr txBox="1"/>
          <p:nvPr/>
        </p:nvSpPr>
        <p:spPr>
          <a:xfrm>
            <a:off x="1106905" y="489284"/>
            <a:ext cx="9400674" cy="461665"/>
          </a:xfrm>
          <a:prstGeom prst="rect">
            <a:avLst/>
          </a:prstGeom>
          <a:noFill/>
        </p:spPr>
        <p:txBody>
          <a:bodyPr wrap="square" rtlCol="0">
            <a:spAutoFit/>
          </a:bodyPr>
          <a:lstStyle/>
          <a:p>
            <a:pPr algn="ctr"/>
            <a:r>
              <a:rPr lang="es-ES" sz="2400" dirty="0">
                <a:solidFill>
                  <a:schemeClr val="tx2">
                    <a:lumMod val="40000"/>
                    <a:lumOff val="60000"/>
                  </a:schemeClr>
                </a:solidFill>
                <a:latin typeface="Tahoma" panose="020B0604030504040204" pitchFamily="34" charset="0"/>
                <a:ea typeface="Tahoma" panose="020B0604030504040204" pitchFamily="34" charset="0"/>
                <a:cs typeface="Tahoma" panose="020B0604030504040204" pitchFamily="34" charset="0"/>
              </a:rPr>
              <a:t>AGUANTE, PACIENCIA Y MANSEDUMBRE</a:t>
            </a:r>
            <a:endParaRPr lang="es-MX" sz="2400" dirty="0">
              <a:solidFill>
                <a:schemeClr val="tx2">
                  <a:lumMod val="40000"/>
                  <a:lumOff val="6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5" name="CuadroTexto 4">
            <a:extLst>
              <a:ext uri="{FF2B5EF4-FFF2-40B4-BE49-F238E27FC236}">
                <a16:creationId xmlns:a16="http://schemas.microsoft.com/office/drawing/2014/main" id="{381EE5B8-444A-8E6B-8DCA-6EE62BAFEA58}"/>
              </a:ext>
            </a:extLst>
          </p:cNvPr>
          <p:cNvSpPr txBox="1"/>
          <p:nvPr/>
        </p:nvSpPr>
        <p:spPr>
          <a:xfrm>
            <a:off x="818147" y="1018673"/>
            <a:ext cx="10684042" cy="1200329"/>
          </a:xfrm>
          <a:prstGeom prst="rect">
            <a:avLst/>
          </a:prstGeom>
          <a:noFill/>
        </p:spPr>
        <p:txBody>
          <a:bodyPr wrap="square" rtlCol="0">
            <a:spAutoFit/>
          </a:bodyPr>
          <a:lstStyle/>
          <a:p>
            <a:pPr algn="just"/>
            <a:r>
              <a:rPr lang="es-ES" sz="2400" dirty="0">
                <a:solidFill>
                  <a:schemeClr val="tx2">
                    <a:lumMod val="40000"/>
                    <a:lumOff val="60000"/>
                  </a:schemeClr>
                </a:solidFill>
              </a:rPr>
              <a:t>Estar centrado, firme en torno a Dios que ama y sostiene. Desde esa firmeza interior es posible aguantar, soportar las contrariedades, los vaivenes de la vida, y también las agresiones de los demás, sus infidelidades y defectos. </a:t>
            </a:r>
            <a:endParaRPr lang="es-MX" sz="2400" dirty="0">
              <a:solidFill>
                <a:schemeClr val="tx2">
                  <a:lumMod val="40000"/>
                  <a:lumOff val="60000"/>
                </a:schemeClr>
              </a:solidFill>
            </a:endParaRPr>
          </a:p>
        </p:txBody>
      </p:sp>
      <p:pic>
        <p:nvPicPr>
          <p:cNvPr id="7" name="Imagen 6">
            <a:extLst>
              <a:ext uri="{FF2B5EF4-FFF2-40B4-BE49-F238E27FC236}">
                <a16:creationId xmlns:a16="http://schemas.microsoft.com/office/drawing/2014/main" id="{5E0777F5-7A32-4D4A-89E4-83D90D460002}"/>
              </a:ext>
            </a:extLst>
          </p:cNvPr>
          <p:cNvPicPr>
            <a:picLocks noChangeAspect="1"/>
          </p:cNvPicPr>
          <p:nvPr/>
        </p:nvPicPr>
        <p:blipFill>
          <a:blip r:embed="rId2"/>
          <a:stretch>
            <a:fillRect/>
          </a:stretch>
        </p:blipFill>
        <p:spPr>
          <a:xfrm rot="20388756">
            <a:off x="4527699" y="2553379"/>
            <a:ext cx="3264937" cy="3264937"/>
          </a:xfrm>
          <a:prstGeom prst="rect">
            <a:avLst/>
          </a:prstGeom>
          <a:ln>
            <a:noFill/>
          </a:ln>
          <a:effectLst>
            <a:softEdge rad="112500"/>
          </a:effectLst>
        </p:spPr>
      </p:pic>
      <p:sp>
        <p:nvSpPr>
          <p:cNvPr id="8" name="CuadroTexto 7">
            <a:extLst>
              <a:ext uri="{FF2B5EF4-FFF2-40B4-BE49-F238E27FC236}">
                <a16:creationId xmlns:a16="http://schemas.microsoft.com/office/drawing/2014/main" id="{76ABCC3E-D2E1-75EF-C65E-E2CB47A3590B}"/>
              </a:ext>
            </a:extLst>
          </p:cNvPr>
          <p:cNvSpPr txBox="1"/>
          <p:nvPr/>
        </p:nvSpPr>
        <p:spPr>
          <a:xfrm>
            <a:off x="602710" y="2700006"/>
            <a:ext cx="3465897" cy="1015663"/>
          </a:xfrm>
          <a:prstGeom prst="rect">
            <a:avLst/>
          </a:prstGeom>
          <a:noFill/>
        </p:spPr>
        <p:txBody>
          <a:bodyPr wrap="square" rtlCol="0">
            <a:spAutoFit/>
          </a:bodyPr>
          <a:lstStyle/>
          <a:p>
            <a:r>
              <a:rPr lang="es-ES" sz="2000" i="1" dirty="0"/>
              <a:t>“Si Dios está con  nosotros, ¿quién estará contra nosotros?” (Rom. 8,31)</a:t>
            </a:r>
            <a:endParaRPr lang="es-MX" sz="2000" i="1" dirty="0"/>
          </a:p>
        </p:txBody>
      </p:sp>
      <p:sp>
        <p:nvSpPr>
          <p:cNvPr id="9" name="CuadroTexto 8">
            <a:extLst>
              <a:ext uri="{FF2B5EF4-FFF2-40B4-BE49-F238E27FC236}">
                <a16:creationId xmlns:a16="http://schemas.microsoft.com/office/drawing/2014/main" id="{58B8E7D4-A211-05A6-9150-1DD6605A0DA4}"/>
              </a:ext>
            </a:extLst>
          </p:cNvPr>
          <p:cNvSpPr txBox="1"/>
          <p:nvPr/>
        </p:nvSpPr>
        <p:spPr>
          <a:xfrm>
            <a:off x="893327" y="3868978"/>
            <a:ext cx="3465897" cy="1015663"/>
          </a:xfrm>
          <a:prstGeom prst="rect">
            <a:avLst/>
          </a:prstGeom>
          <a:noFill/>
        </p:spPr>
        <p:txBody>
          <a:bodyPr wrap="square" rtlCol="0">
            <a:spAutoFit/>
          </a:bodyPr>
          <a:lstStyle/>
          <a:p>
            <a:r>
              <a:rPr lang="es-ES" sz="2000" i="1" dirty="0"/>
              <a:t>Esto es fuente de la paz que se expresa en las actitudes de un santo. </a:t>
            </a:r>
            <a:endParaRPr lang="es-MX" sz="2000" i="1" dirty="0"/>
          </a:p>
        </p:txBody>
      </p:sp>
      <p:sp>
        <p:nvSpPr>
          <p:cNvPr id="10" name="CuadroTexto 9">
            <a:extLst>
              <a:ext uri="{FF2B5EF4-FFF2-40B4-BE49-F238E27FC236}">
                <a16:creationId xmlns:a16="http://schemas.microsoft.com/office/drawing/2014/main" id="{5AF66B40-D8DC-6691-2CA2-78D5CD9A3C70}"/>
              </a:ext>
            </a:extLst>
          </p:cNvPr>
          <p:cNvSpPr txBox="1"/>
          <p:nvPr/>
        </p:nvSpPr>
        <p:spPr>
          <a:xfrm>
            <a:off x="1208468" y="4983722"/>
            <a:ext cx="3465898" cy="1015663"/>
          </a:xfrm>
          <a:prstGeom prst="rect">
            <a:avLst/>
          </a:prstGeom>
          <a:noFill/>
        </p:spPr>
        <p:txBody>
          <a:bodyPr wrap="square" rtlCol="0">
            <a:spAutoFit/>
          </a:bodyPr>
          <a:lstStyle/>
          <a:p>
            <a:r>
              <a:rPr lang="es-ES" sz="2000" i="1" dirty="0"/>
              <a:t>El testimonio de santidad está hecho de paciencia y constancia en el bien. </a:t>
            </a:r>
            <a:endParaRPr lang="es-MX" sz="2000" i="1" dirty="0"/>
          </a:p>
        </p:txBody>
      </p:sp>
      <p:sp>
        <p:nvSpPr>
          <p:cNvPr id="11" name="CuadroTexto 10">
            <a:extLst>
              <a:ext uri="{FF2B5EF4-FFF2-40B4-BE49-F238E27FC236}">
                <a16:creationId xmlns:a16="http://schemas.microsoft.com/office/drawing/2014/main" id="{DC891D48-0253-DC0B-2570-29715731B168}"/>
              </a:ext>
            </a:extLst>
          </p:cNvPr>
          <p:cNvSpPr txBox="1"/>
          <p:nvPr/>
        </p:nvSpPr>
        <p:spPr>
          <a:xfrm>
            <a:off x="8136287" y="2629231"/>
            <a:ext cx="3465897" cy="2862322"/>
          </a:xfrm>
          <a:prstGeom prst="rect">
            <a:avLst/>
          </a:prstGeom>
          <a:noFill/>
        </p:spPr>
        <p:txBody>
          <a:bodyPr wrap="square" rtlCol="0">
            <a:spAutoFit/>
          </a:bodyPr>
          <a:lstStyle/>
          <a:p>
            <a:pPr algn="just"/>
            <a:r>
              <a:rPr lang="es-ES" sz="2000" i="1" dirty="0"/>
              <a:t>Es la fidelidad del amor, porque quien se apoya en Dios también puede ser fiel frente a los hermanos, no los abandona en los malos momentos, no se deja llevar por su ansiedad y se mantiene al lado de los demás aun cuando eso no le brinde satisfacciones inmediatas. </a:t>
            </a:r>
            <a:endParaRPr lang="es-MX" sz="2000" i="1" dirty="0"/>
          </a:p>
        </p:txBody>
      </p:sp>
      <p:sp>
        <p:nvSpPr>
          <p:cNvPr id="12" name="CuadroTexto 11">
            <a:extLst>
              <a:ext uri="{FF2B5EF4-FFF2-40B4-BE49-F238E27FC236}">
                <a16:creationId xmlns:a16="http://schemas.microsoft.com/office/drawing/2014/main" id="{0359BF32-00A8-5A49-B731-6F8F85F8192D}"/>
              </a:ext>
            </a:extLst>
          </p:cNvPr>
          <p:cNvSpPr txBox="1"/>
          <p:nvPr/>
        </p:nvSpPr>
        <p:spPr>
          <a:xfrm>
            <a:off x="1430694" y="6152694"/>
            <a:ext cx="9421790" cy="400110"/>
          </a:xfrm>
          <a:prstGeom prst="rect">
            <a:avLst/>
          </a:prstGeom>
          <a:noFill/>
        </p:spPr>
        <p:txBody>
          <a:bodyPr wrap="square" rtlCol="0">
            <a:spAutoFit/>
          </a:bodyPr>
          <a:lstStyle/>
          <a:p>
            <a:pPr algn="ctr"/>
            <a:r>
              <a:rPr lang="es-ES" sz="2000" i="1" dirty="0"/>
              <a:t>“Desterrad de vosotros la amargura, la ira, los enfados e insultos y toda maldad” (Ef. 4,31)</a:t>
            </a:r>
            <a:endParaRPr lang="es-MX" sz="2000" i="1" dirty="0"/>
          </a:p>
        </p:txBody>
      </p:sp>
    </p:spTree>
    <p:extLst>
      <p:ext uri="{BB962C8B-B14F-4D97-AF65-F5344CB8AC3E}">
        <p14:creationId xmlns:p14="http://schemas.microsoft.com/office/powerpoint/2010/main" val="2371982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P spid="10"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7BA4795-0973-03B7-CEA3-585877F4B788}"/>
              </a:ext>
            </a:extLst>
          </p:cNvPr>
          <p:cNvSpPr txBox="1"/>
          <p:nvPr/>
        </p:nvSpPr>
        <p:spPr>
          <a:xfrm>
            <a:off x="2630906" y="393031"/>
            <a:ext cx="6208294" cy="523220"/>
          </a:xfrm>
          <a:prstGeom prst="rect">
            <a:avLst/>
          </a:prstGeom>
          <a:noFill/>
        </p:spPr>
        <p:txBody>
          <a:bodyPr wrap="square" rtlCol="0">
            <a:spAutoFit/>
          </a:bodyPr>
          <a:lstStyle/>
          <a:p>
            <a:pPr algn="ctr"/>
            <a:r>
              <a:rPr lang="es-ES" sz="2800" dirty="0">
                <a:solidFill>
                  <a:schemeClr val="tx2">
                    <a:lumMod val="40000"/>
                    <a:lumOff val="60000"/>
                  </a:schemeClr>
                </a:solidFill>
                <a:latin typeface="Tahoma" panose="020B0604030504040204" pitchFamily="34" charset="0"/>
                <a:ea typeface="Tahoma" panose="020B0604030504040204" pitchFamily="34" charset="0"/>
                <a:cs typeface="Tahoma" panose="020B0604030504040204" pitchFamily="34" charset="0"/>
              </a:rPr>
              <a:t>PREGUNTAS DE REFLEXIÓN</a:t>
            </a:r>
            <a:endParaRPr lang="es-MX" sz="2800" dirty="0">
              <a:solidFill>
                <a:schemeClr val="tx2">
                  <a:lumMod val="40000"/>
                  <a:lumOff val="6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5" name="CuadroTexto 4">
            <a:extLst>
              <a:ext uri="{FF2B5EF4-FFF2-40B4-BE49-F238E27FC236}">
                <a16:creationId xmlns:a16="http://schemas.microsoft.com/office/drawing/2014/main" id="{26DAF1BF-A1CF-813C-398C-B088FD141C7F}"/>
              </a:ext>
            </a:extLst>
          </p:cNvPr>
          <p:cNvSpPr txBox="1"/>
          <p:nvPr/>
        </p:nvSpPr>
        <p:spPr>
          <a:xfrm>
            <a:off x="2161404" y="1604210"/>
            <a:ext cx="7455208" cy="3970318"/>
          </a:xfrm>
          <a:prstGeom prst="rect">
            <a:avLst/>
          </a:prstGeom>
          <a:noFill/>
        </p:spPr>
        <p:txBody>
          <a:bodyPr wrap="square" rtlCol="0">
            <a:spAutoFit/>
          </a:bodyPr>
          <a:lstStyle/>
          <a:p>
            <a:r>
              <a:rPr lang="es-ES" sz="2800" b="0" i="1" dirty="0">
                <a:solidFill>
                  <a:schemeClr val="tx2">
                    <a:lumMod val="40000"/>
                    <a:lumOff val="60000"/>
                  </a:schemeClr>
                </a:solidFill>
                <a:effectLst/>
                <a:latin typeface="Tahoma" panose="020B0604030504040204" pitchFamily="34" charset="0"/>
                <a:ea typeface="Tahoma" panose="020B0604030504040204" pitchFamily="34" charset="0"/>
                <a:cs typeface="Tahoma" panose="020B0604030504040204" pitchFamily="34" charset="0"/>
              </a:rPr>
              <a:t>¿Reconozco que estoy en las manos de Dios? </a:t>
            </a:r>
          </a:p>
          <a:p>
            <a:br>
              <a:rPr lang="es-ES" sz="2800" b="0" i="1" dirty="0">
                <a:solidFill>
                  <a:schemeClr val="tx2">
                    <a:lumMod val="40000"/>
                    <a:lumOff val="60000"/>
                  </a:schemeClr>
                </a:solidFill>
                <a:effectLst/>
                <a:latin typeface="Tahoma" panose="020B0604030504040204" pitchFamily="34" charset="0"/>
                <a:ea typeface="Tahoma" panose="020B0604030504040204" pitchFamily="34" charset="0"/>
                <a:cs typeface="Tahoma" panose="020B0604030504040204" pitchFamily="34" charset="0"/>
              </a:rPr>
            </a:br>
            <a:r>
              <a:rPr lang="es-ES" sz="2800" b="0" i="1" dirty="0">
                <a:solidFill>
                  <a:schemeClr val="tx2">
                    <a:lumMod val="40000"/>
                    <a:lumOff val="60000"/>
                  </a:schemeClr>
                </a:solidFill>
                <a:effectLst/>
                <a:latin typeface="Tahoma" panose="020B0604030504040204" pitchFamily="34" charset="0"/>
                <a:ea typeface="Tahoma" panose="020B0604030504040204" pitchFamily="34" charset="0"/>
                <a:cs typeface="Tahoma" panose="020B0604030504040204" pitchFamily="34" charset="0"/>
              </a:rPr>
              <a:t>¿Soporto, llevo las contrariedades de la vida, o me vencen?</a:t>
            </a:r>
          </a:p>
          <a:p>
            <a:br>
              <a:rPr lang="es-ES" sz="2800" b="0" i="1" dirty="0">
                <a:solidFill>
                  <a:schemeClr val="tx2">
                    <a:lumMod val="40000"/>
                    <a:lumOff val="60000"/>
                  </a:schemeClr>
                </a:solidFill>
                <a:effectLst/>
                <a:latin typeface="Tahoma" panose="020B0604030504040204" pitchFamily="34" charset="0"/>
                <a:ea typeface="Tahoma" panose="020B0604030504040204" pitchFamily="34" charset="0"/>
                <a:cs typeface="Tahoma" panose="020B0604030504040204" pitchFamily="34" charset="0"/>
              </a:rPr>
            </a:br>
            <a:r>
              <a:rPr lang="es-ES" sz="2800" b="0" i="1" dirty="0">
                <a:solidFill>
                  <a:schemeClr val="tx2">
                    <a:lumMod val="40000"/>
                    <a:lumOff val="60000"/>
                  </a:schemeClr>
                </a:solidFill>
                <a:effectLst/>
                <a:latin typeface="Tahoma" panose="020B0604030504040204" pitchFamily="34" charset="0"/>
                <a:ea typeface="Tahoma" panose="020B0604030504040204" pitchFamily="34" charset="0"/>
                <a:cs typeface="Tahoma" panose="020B0604030504040204" pitchFamily="34" charset="0"/>
              </a:rPr>
              <a:t>¿A pesar de las dificultades me mantengo en el bien?</a:t>
            </a:r>
          </a:p>
          <a:p>
            <a:br>
              <a:rPr lang="es-ES" sz="2800" b="0" i="1" dirty="0">
                <a:solidFill>
                  <a:schemeClr val="tx2">
                    <a:lumMod val="40000"/>
                    <a:lumOff val="60000"/>
                  </a:schemeClr>
                </a:solidFill>
                <a:effectLst/>
                <a:latin typeface="Tahoma" panose="020B0604030504040204" pitchFamily="34" charset="0"/>
                <a:ea typeface="Tahoma" panose="020B0604030504040204" pitchFamily="34" charset="0"/>
                <a:cs typeface="Tahoma" panose="020B0604030504040204" pitchFamily="34" charset="0"/>
              </a:rPr>
            </a:br>
            <a:r>
              <a:rPr lang="es-ES" sz="2800" b="0" i="1" dirty="0">
                <a:solidFill>
                  <a:schemeClr val="tx2">
                    <a:lumMod val="40000"/>
                    <a:lumOff val="60000"/>
                  </a:schemeClr>
                </a:solidFill>
                <a:effectLst/>
                <a:latin typeface="Tahoma" panose="020B0604030504040204" pitchFamily="34" charset="0"/>
                <a:ea typeface="Tahoma" panose="020B0604030504040204" pitchFamily="34" charset="0"/>
                <a:cs typeface="Tahoma" panose="020B0604030504040204" pitchFamily="34" charset="0"/>
              </a:rPr>
              <a:t>¿Abandono a otros en los malos momentos?</a:t>
            </a:r>
            <a:endParaRPr lang="es-MX" sz="2800" dirty="0">
              <a:solidFill>
                <a:schemeClr val="tx2">
                  <a:lumMod val="40000"/>
                  <a:lumOff val="6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26874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2057" name="Picture 2">
            <a:extLst>
              <a:ext uri="{FF2B5EF4-FFF2-40B4-BE49-F238E27FC236}">
                <a16:creationId xmlns:a16="http://schemas.microsoft.com/office/drawing/2014/main" id="{5ACD94DE-DE21-4A9D-8875-A1539BE216E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2059" name="Group 2058">
            <a:extLst>
              <a:ext uri="{FF2B5EF4-FFF2-40B4-BE49-F238E27FC236}">
                <a16:creationId xmlns:a16="http://schemas.microsoft.com/office/drawing/2014/main" id="{A8F3053C-AA2D-43E7-9127-59111DE0E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2060" name="Group 2059">
              <a:extLst>
                <a:ext uri="{FF2B5EF4-FFF2-40B4-BE49-F238E27FC236}">
                  <a16:creationId xmlns:a16="http://schemas.microsoft.com/office/drawing/2014/main" id="{159025B1-E34F-4772-B2CC-DA9B705D403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072" name="Rectangle 5">
                <a:extLst>
                  <a:ext uri="{FF2B5EF4-FFF2-40B4-BE49-F238E27FC236}">
                    <a16:creationId xmlns:a16="http://schemas.microsoft.com/office/drawing/2014/main" id="{85E8FDD9-55D5-48E9-BD0F-41FA02C5AD1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2073" name="Freeform 6">
                <a:extLst>
                  <a:ext uri="{FF2B5EF4-FFF2-40B4-BE49-F238E27FC236}">
                    <a16:creationId xmlns:a16="http://schemas.microsoft.com/office/drawing/2014/main" id="{2C147D99-21B5-462F-B3D9-2D04FC67D8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74" name="Freeform 7">
                <a:extLst>
                  <a:ext uri="{FF2B5EF4-FFF2-40B4-BE49-F238E27FC236}">
                    <a16:creationId xmlns:a16="http://schemas.microsoft.com/office/drawing/2014/main" id="{3A84E48A-5D81-47C8-9B35-7891B51623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75" name="Freeform 8">
                <a:extLst>
                  <a:ext uri="{FF2B5EF4-FFF2-40B4-BE49-F238E27FC236}">
                    <a16:creationId xmlns:a16="http://schemas.microsoft.com/office/drawing/2014/main" id="{A7C08433-35BE-4A5A-9C1F-B37DEB482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76" name="Freeform 9">
                <a:extLst>
                  <a:ext uri="{FF2B5EF4-FFF2-40B4-BE49-F238E27FC236}">
                    <a16:creationId xmlns:a16="http://schemas.microsoft.com/office/drawing/2014/main" id="{D0B8201B-0CB0-4F9E-ACB0-DD75292348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77" name="Freeform 10">
                <a:extLst>
                  <a:ext uri="{FF2B5EF4-FFF2-40B4-BE49-F238E27FC236}">
                    <a16:creationId xmlns:a16="http://schemas.microsoft.com/office/drawing/2014/main" id="{888D2777-7FAE-47C4-9E1A-3C4D015CFB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78" name="Freeform 11">
                <a:extLst>
                  <a:ext uri="{FF2B5EF4-FFF2-40B4-BE49-F238E27FC236}">
                    <a16:creationId xmlns:a16="http://schemas.microsoft.com/office/drawing/2014/main" id="{CE168F44-CB11-4900-AC9E-3EBEC80160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79" name="Freeform 12">
                <a:extLst>
                  <a:ext uri="{FF2B5EF4-FFF2-40B4-BE49-F238E27FC236}">
                    <a16:creationId xmlns:a16="http://schemas.microsoft.com/office/drawing/2014/main" id="{A0F39381-D3B3-4EBE-80AB-F3AA4D1889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80" name="Freeform 13">
                <a:extLst>
                  <a:ext uri="{FF2B5EF4-FFF2-40B4-BE49-F238E27FC236}">
                    <a16:creationId xmlns:a16="http://schemas.microsoft.com/office/drawing/2014/main" id="{F8B41A7C-3B6F-4BEF-B1FA-4869947AE7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81" name="Freeform 14">
                <a:extLst>
                  <a:ext uri="{FF2B5EF4-FFF2-40B4-BE49-F238E27FC236}">
                    <a16:creationId xmlns:a16="http://schemas.microsoft.com/office/drawing/2014/main" id="{9A08FB39-6EFB-4948-88F2-6EB113F10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82" name="Freeform 15">
                <a:extLst>
                  <a:ext uri="{FF2B5EF4-FFF2-40B4-BE49-F238E27FC236}">
                    <a16:creationId xmlns:a16="http://schemas.microsoft.com/office/drawing/2014/main" id="{32489CF5-34F9-4676-8FC8-EA47623A9F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83" name="Line 16">
                <a:extLst>
                  <a:ext uri="{FF2B5EF4-FFF2-40B4-BE49-F238E27FC236}">
                    <a16:creationId xmlns:a16="http://schemas.microsoft.com/office/drawing/2014/main" id="{6E6A81FE-6687-4E45-86EE-506158CFC01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084" name="Freeform 17">
                <a:extLst>
                  <a:ext uri="{FF2B5EF4-FFF2-40B4-BE49-F238E27FC236}">
                    <a16:creationId xmlns:a16="http://schemas.microsoft.com/office/drawing/2014/main" id="{085F56DC-138C-4970-A499-1F8C4FBADF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85" name="Freeform 18">
                <a:extLst>
                  <a:ext uri="{FF2B5EF4-FFF2-40B4-BE49-F238E27FC236}">
                    <a16:creationId xmlns:a16="http://schemas.microsoft.com/office/drawing/2014/main" id="{2241CFC6-2DD5-4908-95FF-C76F3F432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86" name="Freeform 19">
                <a:extLst>
                  <a:ext uri="{FF2B5EF4-FFF2-40B4-BE49-F238E27FC236}">
                    <a16:creationId xmlns:a16="http://schemas.microsoft.com/office/drawing/2014/main" id="{EAE9ABAC-3BE1-44E6-A764-8B7884E83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87" name="Freeform 20">
                <a:extLst>
                  <a:ext uri="{FF2B5EF4-FFF2-40B4-BE49-F238E27FC236}">
                    <a16:creationId xmlns:a16="http://schemas.microsoft.com/office/drawing/2014/main" id="{39874D11-3018-499B-BD78-11BB954BDF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88" name="Rectangle 21">
                <a:extLst>
                  <a:ext uri="{FF2B5EF4-FFF2-40B4-BE49-F238E27FC236}">
                    <a16:creationId xmlns:a16="http://schemas.microsoft.com/office/drawing/2014/main" id="{9D4461D3-04C7-495D-BA09-8D5311E9DA7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2089" name="Freeform 22">
                <a:extLst>
                  <a:ext uri="{FF2B5EF4-FFF2-40B4-BE49-F238E27FC236}">
                    <a16:creationId xmlns:a16="http://schemas.microsoft.com/office/drawing/2014/main" id="{BF405972-B14C-45E8-9F0C-E2F11F1CF0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90" name="Freeform 23">
                <a:extLst>
                  <a:ext uri="{FF2B5EF4-FFF2-40B4-BE49-F238E27FC236}">
                    <a16:creationId xmlns:a16="http://schemas.microsoft.com/office/drawing/2014/main" id="{D7939026-A689-46F4-97AC-5F68665D7D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91" name="Freeform 24">
                <a:extLst>
                  <a:ext uri="{FF2B5EF4-FFF2-40B4-BE49-F238E27FC236}">
                    <a16:creationId xmlns:a16="http://schemas.microsoft.com/office/drawing/2014/main" id="{8AD9F31C-5CF7-45EE-907A-3074488127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92" name="Freeform 25">
                <a:extLst>
                  <a:ext uri="{FF2B5EF4-FFF2-40B4-BE49-F238E27FC236}">
                    <a16:creationId xmlns:a16="http://schemas.microsoft.com/office/drawing/2014/main" id="{93412351-62FA-4EF3-8FE2-4CDD8397B9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93" name="Freeform 26">
                <a:extLst>
                  <a:ext uri="{FF2B5EF4-FFF2-40B4-BE49-F238E27FC236}">
                    <a16:creationId xmlns:a16="http://schemas.microsoft.com/office/drawing/2014/main" id="{84A81491-A1EB-46E3-9E73-11B93428C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94" name="Freeform 27">
                <a:extLst>
                  <a:ext uri="{FF2B5EF4-FFF2-40B4-BE49-F238E27FC236}">
                    <a16:creationId xmlns:a16="http://schemas.microsoft.com/office/drawing/2014/main" id="{E7727744-4F0E-4AA2-97BC-0C44AB354A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95" name="Freeform 28">
                <a:extLst>
                  <a:ext uri="{FF2B5EF4-FFF2-40B4-BE49-F238E27FC236}">
                    <a16:creationId xmlns:a16="http://schemas.microsoft.com/office/drawing/2014/main" id="{4575AD90-731F-4996-AA04-86E5EC8CBE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96" name="Freeform 29">
                <a:extLst>
                  <a:ext uri="{FF2B5EF4-FFF2-40B4-BE49-F238E27FC236}">
                    <a16:creationId xmlns:a16="http://schemas.microsoft.com/office/drawing/2014/main" id="{231A78D3-96D9-4A22-BC29-8274B016C0C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97" name="Freeform 30">
                <a:extLst>
                  <a:ext uri="{FF2B5EF4-FFF2-40B4-BE49-F238E27FC236}">
                    <a16:creationId xmlns:a16="http://schemas.microsoft.com/office/drawing/2014/main" id="{DFF31CA2-144E-493E-A135-83B83452AB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98" name="Freeform 31">
                <a:extLst>
                  <a:ext uri="{FF2B5EF4-FFF2-40B4-BE49-F238E27FC236}">
                    <a16:creationId xmlns:a16="http://schemas.microsoft.com/office/drawing/2014/main" id="{C1ED7F8F-8F7D-4634-8EF1-3DC871518A4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grpSp>
          <p:nvGrpSpPr>
            <p:cNvPr id="2061" name="Group 2060">
              <a:extLst>
                <a:ext uri="{FF2B5EF4-FFF2-40B4-BE49-F238E27FC236}">
                  <a16:creationId xmlns:a16="http://schemas.microsoft.com/office/drawing/2014/main" id="{C51DBAB3-1986-470D-B778-24F7953C79C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2062" name="Freeform 32">
                <a:extLst>
                  <a:ext uri="{FF2B5EF4-FFF2-40B4-BE49-F238E27FC236}">
                    <a16:creationId xmlns:a16="http://schemas.microsoft.com/office/drawing/2014/main" id="{921E27E2-FB87-421E-898F-0AD31CBC49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63" name="Freeform 33">
                <a:extLst>
                  <a:ext uri="{FF2B5EF4-FFF2-40B4-BE49-F238E27FC236}">
                    <a16:creationId xmlns:a16="http://schemas.microsoft.com/office/drawing/2014/main" id="{C9479707-E515-4B3C-9493-72190DDB2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64" name="Freeform 34">
                <a:extLst>
                  <a:ext uri="{FF2B5EF4-FFF2-40B4-BE49-F238E27FC236}">
                    <a16:creationId xmlns:a16="http://schemas.microsoft.com/office/drawing/2014/main" id="{9FF90DFA-7702-4558-8B3D-756D81D85A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65" name="Freeform 35">
                <a:extLst>
                  <a:ext uri="{FF2B5EF4-FFF2-40B4-BE49-F238E27FC236}">
                    <a16:creationId xmlns:a16="http://schemas.microsoft.com/office/drawing/2014/main" id="{558A4777-3BE1-4000-9CB4-73048552F5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66" name="Freeform 36">
                <a:extLst>
                  <a:ext uri="{FF2B5EF4-FFF2-40B4-BE49-F238E27FC236}">
                    <a16:creationId xmlns:a16="http://schemas.microsoft.com/office/drawing/2014/main" id="{2A041A71-3C90-472C-AC37-21EFE0786D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67" name="Freeform 37">
                <a:extLst>
                  <a:ext uri="{FF2B5EF4-FFF2-40B4-BE49-F238E27FC236}">
                    <a16:creationId xmlns:a16="http://schemas.microsoft.com/office/drawing/2014/main" id="{8FC1DCF1-A0C3-4803-9B5B-29A6C245A4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68" name="Freeform 38">
                <a:extLst>
                  <a:ext uri="{FF2B5EF4-FFF2-40B4-BE49-F238E27FC236}">
                    <a16:creationId xmlns:a16="http://schemas.microsoft.com/office/drawing/2014/main" id="{71612D3E-4DBC-49B9-86B5-FCD82B1B1E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69" name="Freeform 39">
                <a:extLst>
                  <a:ext uri="{FF2B5EF4-FFF2-40B4-BE49-F238E27FC236}">
                    <a16:creationId xmlns:a16="http://schemas.microsoft.com/office/drawing/2014/main" id="{CB1CF104-08B0-46F6-ABBF-649AC5A702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70" name="Freeform 40">
                <a:extLst>
                  <a:ext uri="{FF2B5EF4-FFF2-40B4-BE49-F238E27FC236}">
                    <a16:creationId xmlns:a16="http://schemas.microsoft.com/office/drawing/2014/main" id="{FCE7D9F8-F405-4677-A45F-EDBB7F1685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71" name="Rectangle 41">
                <a:extLst>
                  <a:ext uri="{FF2B5EF4-FFF2-40B4-BE49-F238E27FC236}">
                    <a16:creationId xmlns:a16="http://schemas.microsoft.com/office/drawing/2014/main" id="{7347872F-3F7B-4ADF-BC95-429727E82D1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grpSp>
      </p:grpSp>
      <p:grpSp>
        <p:nvGrpSpPr>
          <p:cNvPr id="2100" name="Group 2099">
            <a:extLst>
              <a:ext uri="{FF2B5EF4-FFF2-40B4-BE49-F238E27FC236}">
                <a16:creationId xmlns:a16="http://schemas.microsoft.com/office/drawing/2014/main" id="{FB1C6FC3-0FE6-4434-9E4B-EAFBA0A70C1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2101" name="Rectangle 2100">
              <a:extLst>
                <a:ext uri="{FF2B5EF4-FFF2-40B4-BE49-F238E27FC236}">
                  <a16:creationId xmlns:a16="http://schemas.microsoft.com/office/drawing/2014/main" id="{9156B579-F859-47C9-8CE6-6AA5A6D28C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02" name="Picture 2">
              <a:extLst>
                <a:ext uri="{FF2B5EF4-FFF2-40B4-BE49-F238E27FC236}">
                  <a16:creationId xmlns:a16="http://schemas.microsoft.com/office/drawing/2014/main" id="{5D373606-D644-43C0-8B02-C662AABC3922}"/>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grpSp>
        <p:nvGrpSpPr>
          <p:cNvPr id="2104" name="Group 2103">
            <a:extLst>
              <a:ext uri="{FF2B5EF4-FFF2-40B4-BE49-F238E27FC236}">
                <a16:creationId xmlns:a16="http://schemas.microsoft.com/office/drawing/2014/main" id="{ACF91339-3F26-4B01-8848-0F6E5575A6E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1133"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2105" name="Rectangle 5">
              <a:extLst>
                <a:ext uri="{FF2B5EF4-FFF2-40B4-BE49-F238E27FC236}">
                  <a16:creationId xmlns:a16="http://schemas.microsoft.com/office/drawing/2014/main" id="{427B1D67-3EFB-4795-BC0A-61BC061C23C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2106" name="Freeform 6">
              <a:extLst>
                <a:ext uri="{FF2B5EF4-FFF2-40B4-BE49-F238E27FC236}">
                  <a16:creationId xmlns:a16="http://schemas.microsoft.com/office/drawing/2014/main" id="{7571FBAA-7DDE-485C-BF13-85E6632D78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07" name="Freeform 7">
              <a:extLst>
                <a:ext uri="{FF2B5EF4-FFF2-40B4-BE49-F238E27FC236}">
                  <a16:creationId xmlns:a16="http://schemas.microsoft.com/office/drawing/2014/main" id="{2C3516AC-3270-4ABA-A2BC-E8F32B8A9DA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08" name="Rectangle 8">
              <a:extLst>
                <a:ext uri="{FF2B5EF4-FFF2-40B4-BE49-F238E27FC236}">
                  <a16:creationId xmlns:a16="http://schemas.microsoft.com/office/drawing/2014/main" id="{F5FA18A4-61A5-473D-AEC7-9E909F8CFC9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2109" name="Freeform 9">
              <a:extLst>
                <a:ext uri="{FF2B5EF4-FFF2-40B4-BE49-F238E27FC236}">
                  <a16:creationId xmlns:a16="http://schemas.microsoft.com/office/drawing/2014/main" id="{C22DBFE3-3815-4E85-8A6B-9A077122347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10" name="Freeform 10">
              <a:extLst>
                <a:ext uri="{FF2B5EF4-FFF2-40B4-BE49-F238E27FC236}">
                  <a16:creationId xmlns:a16="http://schemas.microsoft.com/office/drawing/2014/main" id="{B2F02F6C-35B9-40A1-ADD1-036A80BCF0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11" name="Freeform 11">
              <a:extLst>
                <a:ext uri="{FF2B5EF4-FFF2-40B4-BE49-F238E27FC236}">
                  <a16:creationId xmlns:a16="http://schemas.microsoft.com/office/drawing/2014/main" id="{B5C332AB-BA01-4BBD-A363-4F5835545C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12" name="Freeform 12">
              <a:extLst>
                <a:ext uri="{FF2B5EF4-FFF2-40B4-BE49-F238E27FC236}">
                  <a16:creationId xmlns:a16="http://schemas.microsoft.com/office/drawing/2014/main" id="{6E313214-2528-4C88-8226-BB2A2E13350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13" name="Freeform 13">
              <a:extLst>
                <a:ext uri="{FF2B5EF4-FFF2-40B4-BE49-F238E27FC236}">
                  <a16:creationId xmlns:a16="http://schemas.microsoft.com/office/drawing/2014/main" id="{DF892018-DF6D-48D5-8AB7-5957595B55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14" name="Freeform 14">
              <a:extLst>
                <a:ext uri="{FF2B5EF4-FFF2-40B4-BE49-F238E27FC236}">
                  <a16:creationId xmlns:a16="http://schemas.microsoft.com/office/drawing/2014/main" id="{93A850A7-4500-4CC7-A5FD-A1FA7993EB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15" name="Freeform 15">
              <a:extLst>
                <a:ext uri="{FF2B5EF4-FFF2-40B4-BE49-F238E27FC236}">
                  <a16:creationId xmlns:a16="http://schemas.microsoft.com/office/drawing/2014/main" id="{FACAA825-3475-43C7-ADCE-DB6FAADA57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16" name="Freeform 16">
              <a:extLst>
                <a:ext uri="{FF2B5EF4-FFF2-40B4-BE49-F238E27FC236}">
                  <a16:creationId xmlns:a16="http://schemas.microsoft.com/office/drawing/2014/main" id="{00451685-350B-4B89-A512-13A23216BA3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17" name="Freeform 17">
              <a:extLst>
                <a:ext uri="{FF2B5EF4-FFF2-40B4-BE49-F238E27FC236}">
                  <a16:creationId xmlns:a16="http://schemas.microsoft.com/office/drawing/2014/main" id="{04A404C7-A995-4BE4-8673-CA014AE118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18" name="Freeform 18">
              <a:extLst>
                <a:ext uri="{FF2B5EF4-FFF2-40B4-BE49-F238E27FC236}">
                  <a16:creationId xmlns:a16="http://schemas.microsoft.com/office/drawing/2014/main" id="{0E534A8D-4535-4FED-B9CD-C0F0D6AF32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19" name="Freeform 19">
              <a:extLst>
                <a:ext uri="{FF2B5EF4-FFF2-40B4-BE49-F238E27FC236}">
                  <a16:creationId xmlns:a16="http://schemas.microsoft.com/office/drawing/2014/main" id="{F0A1DEDA-0C4E-4927-BFAF-02516CF53A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20" name="Freeform 20">
              <a:extLst>
                <a:ext uri="{FF2B5EF4-FFF2-40B4-BE49-F238E27FC236}">
                  <a16:creationId xmlns:a16="http://schemas.microsoft.com/office/drawing/2014/main" id="{B21E2F8B-1724-4328-B646-445DE4F1F03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21" name="Freeform 21">
              <a:extLst>
                <a:ext uri="{FF2B5EF4-FFF2-40B4-BE49-F238E27FC236}">
                  <a16:creationId xmlns:a16="http://schemas.microsoft.com/office/drawing/2014/main" id="{808DAA0B-E999-4DEC-BE7C-3F412C332D7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22" name="Freeform 22">
              <a:extLst>
                <a:ext uri="{FF2B5EF4-FFF2-40B4-BE49-F238E27FC236}">
                  <a16:creationId xmlns:a16="http://schemas.microsoft.com/office/drawing/2014/main" id="{EBCE22A2-2EE0-4E15-8505-600937FEE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23" name="Freeform 23">
              <a:extLst>
                <a:ext uri="{FF2B5EF4-FFF2-40B4-BE49-F238E27FC236}">
                  <a16:creationId xmlns:a16="http://schemas.microsoft.com/office/drawing/2014/main" id="{4D772DD9-073C-47A0-ADB9-7D2CFAECFC0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24" name="Freeform 24">
              <a:extLst>
                <a:ext uri="{FF2B5EF4-FFF2-40B4-BE49-F238E27FC236}">
                  <a16:creationId xmlns:a16="http://schemas.microsoft.com/office/drawing/2014/main" id="{5C0B35F2-7DE3-4A0C-8C50-DA08120AB9A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25" name="Freeform 25">
              <a:extLst>
                <a:ext uri="{FF2B5EF4-FFF2-40B4-BE49-F238E27FC236}">
                  <a16:creationId xmlns:a16="http://schemas.microsoft.com/office/drawing/2014/main" id="{F14C7442-00C7-49C1-AE8A-A719816AD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26" name="Freeform 26">
              <a:extLst>
                <a:ext uri="{FF2B5EF4-FFF2-40B4-BE49-F238E27FC236}">
                  <a16:creationId xmlns:a16="http://schemas.microsoft.com/office/drawing/2014/main" id="{7CA8A798-2044-4FD0-8CBC-178C1BD8C31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27" name="Freeform 27">
              <a:extLst>
                <a:ext uri="{FF2B5EF4-FFF2-40B4-BE49-F238E27FC236}">
                  <a16:creationId xmlns:a16="http://schemas.microsoft.com/office/drawing/2014/main" id="{6F446AA7-D2E4-4DF2-BB12-AD2DCC8E4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28" name="Freeform 28">
              <a:extLst>
                <a:ext uri="{FF2B5EF4-FFF2-40B4-BE49-F238E27FC236}">
                  <a16:creationId xmlns:a16="http://schemas.microsoft.com/office/drawing/2014/main" id="{C00BD973-DDA6-4969-BFBC-2910297E24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29" name="Freeform 29">
              <a:extLst>
                <a:ext uri="{FF2B5EF4-FFF2-40B4-BE49-F238E27FC236}">
                  <a16:creationId xmlns:a16="http://schemas.microsoft.com/office/drawing/2014/main" id="{05C12429-8F61-4D99-8793-3146BA57C2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30" name="Freeform 30">
              <a:extLst>
                <a:ext uri="{FF2B5EF4-FFF2-40B4-BE49-F238E27FC236}">
                  <a16:creationId xmlns:a16="http://schemas.microsoft.com/office/drawing/2014/main" id="{E461EF39-CD5C-4EB8-8D62-9E14932E613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31" name="Freeform 31">
              <a:extLst>
                <a:ext uri="{FF2B5EF4-FFF2-40B4-BE49-F238E27FC236}">
                  <a16:creationId xmlns:a16="http://schemas.microsoft.com/office/drawing/2014/main" id="{93938A9D-031B-498C-AEE7-3D4A64AAD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32" name="Freeform 32">
              <a:extLst>
                <a:ext uri="{FF2B5EF4-FFF2-40B4-BE49-F238E27FC236}">
                  <a16:creationId xmlns:a16="http://schemas.microsoft.com/office/drawing/2014/main" id="{3765635E-E9CA-438E-9AA1-5D5EFD4972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33" name="Rectangle 33">
              <a:extLst>
                <a:ext uri="{FF2B5EF4-FFF2-40B4-BE49-F238E27FC236}">
                  <a16:creationId xmlns:a16="http://schemas.microsoft.com/office/drawing/2014/main" id="{21546E38-8BDD-49C3-B3AD-D4933FCBC31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2134" name="Freeform 34">
              <a:extLst>
                <a:ext uri="{FF2B5EF4-FFF2-40B4-BE49-F238E27FC236}">
                  <a16:creationId xmlns:a16="http://schemas.microsoft.com/office/drawing/2014/main" id="{6D89E49E-3AB6-4DC0-91E7-92EF1C6A87C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35" name="Freeform 35">
              <a:extLst>
                <a:ext uri="{FF2B5EF4-FFF2-40B4-BE49-F238E27FC236}">
                  <a16:creationId xmlns:a16="http://schemas.microsoft.com/office/drawing/2014/main" id="{D1303FFC-7F2E-462B-B11D-86F3D81BF5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36" name="Freeform 36">
              <a:extLst>
                <a:ext uri="{FF2B5EF4-FFF2-40B4-BE49-F238E27FC236}">
                  <a16:creationId xmlns:a16="http://schemas.microsoft.com/office/drawing/2014/main" id="{DE25E1F8-55DE-4DC5-81A4-37DA75E4E0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37" name="Freeform 37">
              <a:extLst>
                <a:ext uri="{FF2B5EF4-FFF2-40B4-BE49-F238E27FC236}">
                  <a16:creationId xmlns:a16="http://schemas.microsoft.com/office/drawing/2014/main" id="{8CDED82A-A993-4523-9441-FCF49CB5D1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38" name="Freeform 38">
              <a:extLst>
                <a:ext uri="{FF2B5EF4-FFF2-40B4-BE49-F238E27FC236}">
                  <a16:creationId xmlns:a16="http://schemas.microsoft.com/office/drawing/2014/main" id="{C1AFE111-B375-493C-A21D-134FCBDBC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39" name="Freeform 39">
              <a:extLst>
                <a:ext uri="{FF2B5EF4-FFF2-40B4-BE49-F238E27FC236}">
                  <a16:creationId xmlns:a16="http://schemas.microsoft.com/office/drawing/2014/main" id="{037BF4E5-6D6E-482A-A24A-E320E1D0E1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40" name="Freeform 40">
              <a:extLst>
                <a:ext uri="{FF2B5EF4-FFF2-40B4-BE49-F238E27FC236}">
                  <a16:creationId xmlns:a16="http://schemas.microsoft.com/office/drawing/2014/main" id="{38214D87-DD5D-4691-BF55-F270727018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41" name="Freeform 41">
              <a:extLst>
                <a:ext uri="{FF2B5EF4-FFF2-40B4-BE49-F238E27FC236}">
                  <a16:creationId xmlns:a16="http://schemas.microsoft.com/office/drawing/2014/main" id="{6D3FBDE6-C313-4C44-B971-B34635468D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42" name="Freeform 42">
              <a:extLst>
                <a:ext uri="{FF2B5EF4-FFF2-40B4-BE49-F238E27FC236}">
                  <a16:creationId xmlns:a16="http://schemas.microsoft.com/office/drawing/2014/main" id="{F528E702-4734-4CAB-97C7-737D868F5A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43" name="Freeform 43">
              <a:extLst>
                <a:ext uri="{FF2B5EF4-FFF2-40B4-BE49-F238E27FC236}">
                  <a16:creationId xmlns:a16="http://schemas.microsoft.com/office/drawing/2014/main" id="{88136305-A716-46EA-A45F-7787C694F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44" name="Freeform 44">
              <a:extLst>
                <a:ext uri="{FF2B5EF4-FFF2-40B4-BE49-F238E27FC236}">
                  <a16:creationId xmlns:a16="http://schemas.microsoft.com/office/drawing/2014/main" id="{4187204B-C8DD-44A6-AC1A-F21D18F669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45" name="Rectangle 45">
              <a:extLst>
                <a:ext uri="{FF2B5EF4-FFF2-40B4-BE49-F238E27FC236}">
                  <a16:creationId xmlns:a16="http://schemas.microsoft.com/office/drawing/2014/main" id="{6DD06B75-D598-40D9-B8BF-9721316E709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2146" name="Freeform 46">
              <a:extLst>
                <a:ext uri="{FF2B5EF4-FFF2-40B4-BE49-F238E27FC236}">
                  <a16:creationId xmlns:a16="http://schemas.microsoft.com/office/drawing/2014/main" id="{E8D513EA-D2F2-4B72-8C9F-0F2ADA5230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47" name="Freeform 47">
              <a:extLst>
                <a:ext uri="{FF2B5EF4-FFF2-40B4-BE49-F238E27FC236}">
                  <a16:creationId xmlns:a16="http://schemas.microsoft.com/office/drawing/2014/main" id="{0D147329-C850-46D8-9986-D14AC9140EC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48" name="Freeform 48">
              <a:extLst>
                <a:ext uri="{FF2B5EF4-FFF2-40B4-BE49-F238E27FC236}">
                  <a16:creationId xmlns:a16="http://schemas.microsoft.com/office/drawing/2014/main" id="{5573F0D3-BA73-4060-8D3B-07BEC55F40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49" name="Freeform 49">
              <a:extLst>
                <a:ext uri="{FF2B5EF4-FFF2-40B4-BE49-F238E27FC236}">
                  <a16:creationId xmlns:a16="http://schemas.microsoft.com/office/drawing/2014/main" id="{5323672F-2475-40AC-8C0F-6CD7324B39B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50" name="Freeform 50">
              <a:extLst>
                <a:ext uri="{FF2B5EF4-FFF2-40B4-BE49-F238E27FC236}">
                  <a16:creationId xmlns:a16="http://schemas.microsoft.com/office/drawing/2014/main" id="{7B0EF5E8-887B-446C-9459-0707ECE3D9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51" name="Freeform 51">
              <a:extLst>
                <a:ext uri="{FF2B5EF4-FFF2-40B4-BE49-F238E27FC236}">
                  <a16:creationId xmlns:a16="http://schemas.microsoft.com/office/drawing/2014/main" id="{29BE4652-0F1E-4519-8787-62EBB3D87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52" name="Freeform 52">
              <a:extLst>
                <a:ext uri="{FF2B5EF4-FFF2-40B4-BE49-F238E27FC236}">
                  <a16:creationId xmlns:a16="http://schemas.microsoft.com/office/drawing/2014/main" id="{4A268FBD-6879-416B-8AB0-73BF736373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53" name="Freeform 53">
              <a:extLst>
                <a:ext uri="{FF2B5EF4-FFF2-40B4-BE49-F238E27FC236}">
                  <a16:creationId xmlns:a16="http://schemas.microsoft.com/office/drawing/2014/main" id="{3D986CF2-B129-4550-A27B-8C82C9CAC9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54" name="Freeform 54">
              <a:extLst>
                <a:ext uri="{FF2B5EF4-FFF2-40B4-BE49-F238E27FC236}">
                  <a16:creationId xmlns:a16="http://schemas.microsoft.com/office/drawing/2014/main" id="{E340F934-32AF-4C03-9AFD-1D54DF4C14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55" name="Freeform 55">
              <a:extLst>
                <a:ext uri="{FF2B5EF4-FFF2-40B4-BE49-F238E27FC236}">
                  <a16:creationId xmlns:a16="http://schemas.microsoft.com/office/drawing/2014/main" id="{0D58128A-77AD-4168-874A-4CADD56CC6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56" name="Freeform 56">
              <a:extLst>
                <a:ext uri="{FF2B5EF4-FFF2-40B4-BE49-F238E27FC236}">
                  <a16:creationId xmlns:a16="http://schemas.microsoft.com/office/drawing/2014/main" id="{1AA9BAAA-B13C-4A0A-BDED-AF91E06151F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57" name="Freeform 57">
              <a:extLst>
                <a:ext uri="{FF2B5EF4-FFF2-40B4-BE49-F238E27FC236}">
                  <a16:creationId xmlns:a16="http://schemas.microsoft.com/office/drawing/2014/main" id="{9FC52BEC-DF15-46FD-9B22-B3CF0A3F6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58" name="Freeform 58">
              <a:extLst>
                <a:ext uri="{FF2B5EF4-FFF2-40B4-BE49-F238E27FC236}">
                  <a16:creationId xmlns:a16="http://schemas.microsoft.com/office/drawing/2014/main" id="{95ACC0BA-E65B-447A-B0FE-80BCFF4C3C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pic>
        <p:nvPicPr>
          <p:cNvPr id="2052" name="Picture 4" descr="Aprende a interceder por las personas que amas en tres sencillos pasos –  Discípulas de Jesús">
            <a:extLst>
              <a:ext uri="{FF2B5EF4-FFF2-40B4-BE49-F238E27FC236}">
                <a16:creationId xmlns:a16="http://schemas.microsoft.com/office/drawing/2014/main" id="{DF2F2CFD-7E58-29F2-6F70-FB698034346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618" r="-2" b="23602"/>
          <a:stretch/>
        </p:blipFill>
        <p:spPr bwMode="auto">
          <a:xfrm>
            <a:off x="-5597" y="1"/>
            <a:ext cx="7558541" cy="3427413"/>
          </a:xfrm>
          <a:custGeom>
            <a:avLst/>
            <a:gdLst/>
            <a:ahLst/>
            <a:cxnLst/>
            <a:rect l="l" t="t" r="r" b="b"/>
            <a:pathLst>
              <a:path w="7558541" h="3427413">
                <a:moveTo>
                  <a:pt x="0" y="0"/>
                </a:moveTo>
                <a:lnTo>
                  <a:pt x="7558541" y="0"/>
                </a:lnTo>
                <a:lnTo>
                  <a:pt x="7558541" y="3427413"/>
                </a:lnTo>
                <a:lnTo>
                  <a:pt x="0" y="3427413"/>
                </a:ln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descr="Oración de una persona viuda que se siente sola">
            <a:extLst>
              <a:ext uri="{FF2B5EF4-FFF2-40B4-BE49-F238E27FC236}">
                <a16:creationId xmlns:a16="http://schemas.microsoft.com/office/drawing/2014/main" id="{DEF11334-8E9A-0F29-6BDE-B6FFECA6670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6710" r="-2" b="2600"/>
          <a:stretch/>
        </p:blipFill>
        <p:spPr bwMode="auto">
          <a:xfrm>
            <a:off x="-5597" y="3427414"/>
            <a:ext cx="7558541" cy="3430587"/>
          </a:xfrm>
          <a:custGeom>
            <a:avLst/>
            <a:gdLst/>
            <a:ahLst/>
            <a:cxnLst/>
            <a:rect l="l" t="t" r="r" b="b"/>
            <a:pathLst>
              <a:path w="7558541" h="3430587">
                <a:moveTo>
                  <a:pt x="0" y="0"/>
                </a:moveTo>
                <a:lnTo>
                  <a:pt x="7558541" y="0"/>
                </a:lnTo>
                <a:lnTo>
                  <a:pt x="7558541" y="3430587"/>
                </a:lnTo>
                <a:lnTo>
                  <a:pt x="0" y="3430587"/>
                </a:lnTo>
                <a:close/>
              </a:path>
            </a:pathLst>
          </a:cu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E661FA35-5EC4-3F0E-6817-C0B45F019811}"/>
              </a:ext>
            </a:extLst>
          </p:cNvPr>
          <p:cNvSpPr txBox="1"/>
          <p:nvPr/>
        </p:nvSpPr>
        <p:spPr>
          <a:xfrm>
            <a:off x="8263308" y="399069"/>
            <a:ext cx="3408733" cy="6096000"/>
          </a:xfrm>
          <a:prstGeom prst="rect">
            <a:avLst/>
          </a:prstGeom>
        </p:spPr>
        <p:txBody>
          <a:bodyPr vert="horz" lIns="91440" tIns="45720" rIns="91440" bIns="45720" rtlCol="0">
            <a:noAutofit/>
          </a:bodyPr>
          <a:lstStyle/>
          <a:p>
            <a:pPr algn="just" defTabSz="914400">
              <a:lnSpc>
                <a:spcPct val="110000"/>
              </a:lnSpc>
              <a:spcAft>
                <a:spcPts val="600"/>
              </a:spcAft>
              <a:buSzPct val="125000"/>
            </a:pPr>
            <a:r>
              <a:rPr lang="en-US" sz="2000" b="0" i="0" dirty="0" err="1">
                <a:effectLst/>
                <a:latin typeface="Tahoma" panose="020B0604030504040204" pitchFamily="34" charset="0"/>
                <a:ea typeface="Tahoma" panose="020B0604030504040204" pitchFamily="34" charset="0"/>
                <a:cs typeface="Tahoma" panose="020B0604030504040204" pitchFamily="34" charset="0"/>
              </a:rPr>
              <a:t>Cuando</a:t>
            </a:r>
            <a:r>
              <a:rPr lang="en-US" sz="2000" b="0" i="0" dirty="0">
                <a:effectLst/>
                <a:latin typeface="Tahoma" panose="020B0604030504040204" pitchFamily="34" charset="0"/>
                <a:ea typeface="Tahoma" panose="020B0604030504040204" pitchFamily="34" charset="0"/>
                <a:cs typeface="Tahoma" panose="020B0604030504040204" pitchFamily="34" charset="0"/>
              </a:rPr>
              <a:t> hay </a:t>
            </a:r>
            <a:r>
              <a:rPr lang="en-US" sz="2000" b="0" i="0" dirty="0" err="1">
                <a:effectLst/>
                <a:latin typeface="Tahoma" panose="020B0604030504040204" pitchFamily="34" charset="0"/>
                <a:ea typeface="Tahoma" panose="020B0604030504040204" pitchFamily="34" charset="0"/>
                <a:cs typeface="Tahoma" panose="020B0604030504040204" pitchFamily="34" charset="0"/>
              </a:rPr>
              <a:t>circunstancias</a:t>
            </a:r>
            <a:r>
              <a:rPr lang="en-US" sz="2000" b="0" i="0" dirty="0">
                <a:effectLst/>
                <a:latin typeface="Tahoma" panose="020B0604030504040204" pitchFamily="34" charset="0"/>
                <a:ea typeface="Tahoma" panose="020B0604030504040204" pitchFamily="34" charset="0"/>
                <a:cs typeface="Tahoma" panose="020B0604030504040204" pitchFamily="34" charset="0"/>
              </a:rPr>
              <a:t> que nos </a:t>
            </a:r>
            <a:r>
              <a:rPr lang="en-US" sz="2000" b="0" i="0" dirty="0" err="1">
                <a:effectLst/>
                <a:latin typeface="Tahoma" panose="020B0604030504040204" pitchFamily="34" charset="0"/>
                <a:ea typeface="Tahoma" panose="020B0604030504040204" pitchFamily="34" charset="0"/>
                <a:cs typeface="Tahoma" panose="020B0604030504040204" pitchFamily="34" charset="0"/>
              </a:rPr>
              <a:t>abruman</a:t>
            </a:r>
            <a:r>
              <a:rPr lang="en-US" sz="2000" b="0" i="0" dirty="0">
                <a:effectLst/>
                <a:latin typeface="Tahoma" panose="020B0604030504040204" pitchFamily="34" charset="0"/>
                <a:ea typeface="Tahoma" panose="020B0604030504040204" pitchFamily="34" charset="0"/>
                <a:cs typeface="Tahoma" panose="020B0604030504040204" pitchFamily="34" charset="0"/>
              </a:rPr>
              <a:t>, </a:t>
            </a:r>
            <a:r>
              <a:rPr lang="en-US" sz="2000" b="0" i="0" dirty="0" err="1">
                <a:effectLst/>
                <a:latin typeface="Tahoma" panose="020B0604030504040204" pitchFamily="34" charset="0"/>
                <a:ea typeface="Tahoma" panose="020B0604030504040204" pitchFamily="34" charset="0"/>
                <a:cs typeface="Tahoma" panose="020B0604030504040204" pitchFamily="34" charset="0"/>
              </a:rPr>
              <a:t>siempre</a:t>
            </a:r>
            <a:r>
              <a:rPr lang="en-US" sz="2000" b="0" i="0" dirty="0">
                <a:effectLst/>
                <a:latin typeface="Tahoma" panose="020B0604030504040204" pitchFamily="34" charset="0"/>
                <a:ea typeface="Tahoma" panose="020B0604030504040204" pitchFamily="34" charset="0"/>
                <a:cs typeface="Tahoma" panose="020B0604030504040204" pitchFamily="34" charset="0"/>
              </a:rPr>
              <a:t> </a:t>
            </a:r>
            <a:r>
              <a:rPr lang="en-US" sz="2000" b="0" i="0" dirty="0" err="1">
                <a:effectLst/>
                <a:latin typeface="Tahoma" panose="020B0604030504040204" pitchFamily="34" charset="0"/>
                <a:ea typeface="Tahoma" panose="020B0604030504040204" pitchFamily="34" charset="0"/>
                <a:cs typeface="Tahoma" panose="020B0604030504040204" pitchFamily="34" charset="0"/>
              </a:rPr>
              <a:t>podemos</a:t>
            </a:r>
            <a:r>
              <a:rPr lang="en-US" sz="2000" b="0" i="0" dirty="0">
                <a:effectLst/>
                <a:latin typeface="Tahoma" panose="020B0604030504040204" pitchFamily="34" charset="0"/>
                <a:ea typeface="Tahoma" panose="020B0604030504040204" pitchFamily="34" charset="0"/>
                <a:cs typeface="Tahoma" panose="020B0604030504040204" pitchFamily="34" charset="0"/>
              </a:rPr>
              <a:t> </a:t>
            </a:r>
            <a:r>
              <a:rPr lang="en-US" sz="2000" b="0" i="0" dirty="0" err="1">
                <a:effectLst/>
                <a:latin typeface="Tahoma" panose="020B0604030504040204" pitchFamily="34" charset="0"/>
                <a:ea typeface="Tahoma" panose="020B0604030504040204" pitchFamily="34" charset="0"/>
                <a:cs typeface="Tahoma" panose="020B0604030504040204" pitchFamily="34" charset="0"/>
              </a:rPr>
              <a:t>recurrir</a:t>
            </a:r>
            <a:r>
              <a:rPr lang="en-US" sz="2000" b="0" i="0" dirty="0">
                <a:effectLst/>
                <a:latin typeface="Tahoma" panose="020B0604030504040204" pitchFamily="34" charset="0"/>
                <a:ea typeface="Tahoma" panose="020B0604030504040204" pitchFamily="34" charset="0"/>
                <a:cs typeface="Tahoma" panose="020B0604030504040204" pitchFamily="34" charset="0"/>
              </a:rPr>
              <a:t> al </a:t>
            </a:r>
            <a:r>
              <a:rPr lang="en-US" sz="2000" b="0" i="0" dirty="0" err="1">
                <a:effectLst/>
                <a:latin typeface="Tahoma" panose="020B0604030504040204" pitchFamily="34" charset="0"/>
                <a:ea typeface="Tahoma" panose="020B0604030504040204" pitchFamily="34" charset="0"/>
                <a:cs typeface="Tahoma" panose="020B0604030504040204" pitchFamily="34" charset="0"/>
              </a:rPr>
              <a:t>ancla</a:t>
            </a:r>
            <a:r>
              <a:rPr lang="en-US" sz="2000" b="0" i="0" dirty="0">
                <a:effectLst/>
                <a:latin typeface="Tahoma" panose="020B0604030504040204" pitchFamily="34" charset="0"/>
                <a:ea typeface="Tahoma" panose="020B0604030504040204" pitchFamily="34" charset="0"/>
                <a:cs typeface="Tahoma" panose="020B0604030504040204" pitchFamily="34" charset="0"/>
              </a:rPr>
              <a:t> de la </a:t>
            </a:r>
            <a:r>
              <a:rPr lang="en-US" sz="2000" b="0" i="0" dirty="0" err="1">
                <a:effectLst/>
                <a:latin typeface="Tahoma" panose="020B0604030504040204" pitchFamily="34" charset="0"/>
                <a:ea typeface="Tahoma" panose="020B0604030504040204" pitchFamily="34" charset="0"/>
                <a:cs typeface="Tahoma" panose="020B0604030504040204" pitchFamily="34" charset="0"/>
              </a:rPr>
              <a:t>súplica</a:t>
            </a:r>
            <a:r>
              <a:rPr lang="en-US" sz="2000" b="0" i="0" dirty="0">
                <a:effectLst/>
                <a:latin typeface="Tahoma" panose="020B0604030504040204" pitchFamily="34" charset="0"/>
                <a:ea typeface="Tahoma" panose="020B0604030504040204" pitchFamily="34" charset="0"/>
                <a:cs typeface="Tahoma" panose="020B0604030504040204" pitchFamily="34" charset="0"/>
              </a:rPr>
              <a:t>, que nos </a:t>
            </a:r>
            <a:r>
              <a:rPr lang="en-US" sz="2000" b="0" i="0" dirty="0" err="1">
                <a:effectLst/>
                <a:latin typeface="Tahoma" panose="020B0604030504040204" pitchFamily="34" charset="0"/>
                <a:ea typeface="Tahoma" panose="020B0604030504040204" pitchFamily="34" charset="0"/>
                <a:cs typeface="Tahoma" panose="020B0604030504040204" pitchFamily="34" charset="0"/>
              </a:rPr>
              <a:t>lleva</a:t>
            </a:r>
            <a:r>
              <a:rPr lang="en-US" sz="2000" b="0" i="0" dirty="0">
                <a:effectLst/>
                <a:latin typeface="Tahoma" panose="020B0604030504040204" pitchFamily="34" charset="0"/>
                <a:ea typeface="Tahoma" panose="020B0604030504040204" pitchFamily="34" charset="0"/>
                <a:cs typeface="Tahoma" panose="020B0604030504040204" pitchFamily="34" charset="0"/>
              </a:rPr>
              <a:t> a </a:t>
            </a:r>
            <a:r>
              <a:rPr lang="en-US" sz="2000" b="0" i="0" dirty="0" err="1">
                <a:effectLst/>
                <a:latin typeface="Tahoma" panose="020B0604030504040204" pitchFamily="34" charset="0"/>
                <a:ea typeface="Tahoma" panose="020B0604030504040204" pitchFamily="34" charset="0"/>
                <a:cs typeface="Tahoma" panose="020B0604030504040204" pitchFamily="34" charset="0"/>
              </a:rPr>
              <a:t>quedar</a:t>
            </a:r>
            <a:r>
              <a:rPr lang="en-US" sz="2000" b="0" i="0" dirty="0">
                <a:effectLst/>
                <a:latin typeface="Tahoma" panose="020B0604030504040204" pitchFamily="34" charset="0"/>
                <a:ea typeface="Tahoma" panose="020B0604030504040204" pitchFamily="34" charset="0"/>
                <a:cs typeface="Tahoma" panose="020B0604030504040204" pitchFamily="34" charset="0"/>
              </a:rPr>
              <a:t> de nuevo en las manos de Dios y junto a la </a:t>
            </a:r>
            <a:r>
              <a:rPr lang="en-US" sz="2000" b="0" i="0" dirty="0" err="1">
                <a:effectLst/>
                <a:latin typeface="Tahoma" panose="020B0604030504040204" pitchFamily="34" charset="0"/>
                <a:ea typeface="Tahoma" panose="020B0604030504040204" pitchFamily="34" charset="0"/>
                <a:cs typeface="Tahoma" panose="020B0604030504040204" pitchFamily="34" charset="0"/>
              </a:rPr>
              <a:t>fuente</a:t>
            </a:r>
            <a:r>
              <a:rPr lang="en-US" sz="2000" b="0" i="0" dirty="0">
                <a:effectLst/>
                <a:latin typeface="Tahoma" panose="020B0604030504040204" pitchFamily="34" charset="0"/>
                <a:ea typeface="Tahoma" panose="020B0604030504040204" pitchFamily="34" charset="0"/>
                <a:cs typeface="Tahoma" panose="020B0604030504040204" pitchFamily="34" charset="0"/>
              </a:rPr>
              <a:t> de la paz: </a:t>
            </a:r>
          </a:p>
          <a:p>
            <a:pPr algn="just" defTabSz="914400">
              <a:lnSpc>
                <a:spcPct val="110000"/>
              </a:lnSpc>
              <a:spcAft>
                <a:spcPts val="600"/>
              </a:spcAft>
              <a:buSzPct val="125000"/>
            </a:pPr>
            <a:r>
              <a:rPr lang="en-US" sz="2000" b="0" i="1" dirty="0">
                <a:effectLst/>
                <a:latin typeface="Tahoma" panose="020B0604030504040204" pitchFamily="34" charset="0"/>
                <a:ea typeface="Tahoma" panose="020B0604030504040204" pitchFamily="34" charset="0"/>
                <a:cs typeface="Tahoma" panose="020B0604030504040204" pitchFamily="34" charset="0"/>
              </a:rPr>
              <a:t>«Nada </a:t>
            </a:r>
            <a:r>
              <a:rPr lang="en-US" sz="2000" b="0" i="1" dirty="0" err="1">
                <a:effectLst/>
                <a:latin typeface="Tahoma" panose="020B0604030504040204" pitchFamily="34" charset="0"/>
                <a:ea typeface="Tahoma" panose="020B0604030504040204" pitchFamily="34" charset="0"/>
                <a:cs typeface="Tahoma" panose="020B0604030504040204" pitchFamily="34" charset="0"/>
              </a:rPr>
              <a:t>os</a:t>
            </a:r>
            <a:r>
              <a:rPr lang="en-US" sz="2000" b="0" i="1" dirty="0">
                <a:effectLst/>
                <a:latin typeface="Tahoma" panose="020B0604030504040204" pitchFamily="34" charset="0"/>
                <a:ea typeface="Tahoma" panose="020B0604030504040204" pitchFamily="34" charset="0"/>
                <a:cs typeface="Tahoma" panose="020B0604030504040204" pitchFamily="34" charset="0"/>
              </a:rPr>
              <a:t> </a:t>
            </a:r>
            <a:r>
              <a:rPr lang="en-US" sz="2000" b="0" i="1" dirty="0" err="1">
                <a:effectLst/>
                <a:latin typeface="Tahoma" panose="020B0604030504040204" pitchFamily="34" charset="0"/>
                <a:ea typeface="Tahoma" panose="020B0604030504040204" pitchFamily="34" charset="0"/>
                <a:cs typeface="Tahoma" panose="020B0604030504040204" pitchFamily="34" charset="0"/>
              </a:rPr>
              <a:t>preocupe</a:t>
            </a:r>
            <a:r>
              <a:rPr lang="en-US" sz="2000" b="0" i="1" dirty="0">
                <a:effectLst/>
                <a:latin typeface="Tahoma" panose="020B0604030504040204" pitchFamily="34" charset="0"/>
                <a:ea typeface="Tahoma" panose="020B0604030504040204" pitchFamily="34" charset="0"/>
                <a:cs typeface="Tahoma" panose="020B0604030504040204" pitchFamily="34" charset="0"/>
              </a:rPr>
              <a:t>; </a:t>
            </a:r>
          </a:p>
          <a:p>
            <a:pPr algn="just" defTabSz="914400">
              <a:lnSpc>
                <a:spcPct val="110000"/>
              </a:lnSpc>
              <a:spcAft>
                <a:spcPts val="600"/>
              </a:spcAft>
              <a:buSzPct val="125000"/>
            </a:pPr>
            <a:r>
              <a:rPr lang="en-US" sz="2000" b="0" i="1" dirty="0" err="1">
                <a:effectLst/>
                <a:latin typeface="Tahoma" panose="020B0604030504040204" pitchFamily="34" charset="0"/>
                <a:ea typeface="Tahoma" panose="020B0604030504040204" pitchFamily="34" charset="0"/>
                <a:cs typeface="Tahoma" panose="020B0604030504040204" pitchFamily="34" charset="0"/>
              </a:rPr>
              <a:t>sino</a:t>
            </a:r>
            <a:r>
              <a:rPr lang="en-US" sz="2000" b="0" i="1" dirty="0">
                <a:effectLst/>
                <a:latin typeface="Tahoma" panose="020B0604030504040204" pitchFamily="34" charset="0"/>
                <a:ea typeface="Tahoma" panose="020B0604030504040204" pitchFamily="34" charset="0"/>
                <a:cs typeface="Tahoma" panose="020B0604030504040204" pitchFamily="34" charset="0"/>
              </a:rPr>
              <a:t> que, en </a:t>
            </a:r>
            <a:r>
              <a:rPr lang="en-US" sz="2000" b="0" i="1" dirty="0" err="1">
                <a:effectLst/>
                <a:latin typeface="Tahoma" panose="020B0604030504040204" pitchFamily="34" charset="0"/>
                <a:ea typeface="Tahoma" panose="020B0604030504040204" pitchFamily="34" charset="0"/>
                <a:cs typeface="Tahoma" panose="020B0604030504040204" pitchFamily="34" charset="0"/>
              </a:rPr>
              <a:t>toda</a:t>
            </a:r>
            <a:r>
              <a:rPr lang="en-US" sz="2000" b="0" i="1" dirty="0">
                <a:effectLst/>
                <a:latin typeface="Tahoma" panose="020B0604030504040204" pitchFamily="34" charset="0"/>
                <a:ea typeface="Tahoma" panose="020B0604030504040204" pitchFamily="34" charset="0"/>
                <a:cs typeface="Tahoma" panose="020B0604030504040204" pitchFamily="34" charset="0"/>
              </a:rPr>
              <a:t> </a:t>
            </a:r>
            <a:r>
              <a:rPr lang="en-US" sz="2000" b="0" i="1" dirty="0" err="1">
                <a:effectLst/>
                <a:latin typeface="Tahoma" panose="020B0604030504040204" pitchFamily="34" charset="0"/>
                <a:ea typeface="Tahoma" panose="020B0604030504040204" pitchFamily="34" charset="0"/>
                <a:cs typeface="Tahoma" panose="020B0604030504040204" pitchFamily="34" charset="0"/>
              </a:rPr>
              <a:t>ocasión</a:t>
            </a:r>
            <a:r>
              <a:rPr lang="en-US" sz="2000" b="0" i="1" dirty="0">
                <a:effectLst/>
                <a:latin typeface="Tahoma" panose="020B0604030504040204" pitchFamily="34" charset="0"/>
                <a:ea typeface="Tahoma" panose="020B0604030504040204" pitchFamily="34" charset="0"/>
                <a:cs typeface="Tahoma" panose="020B0604030504040204" pitchFamily="34" charset="0"/>
              </a:rPr>
              <a:t>, en la </a:t>
            </a:r>
            <a:r>
              <a:rPr lang="en-US" sz="2000" b="0" i="1" dirty="0" err="1">
                <a:effectLst/>
                <a:latin typeface="Tahoma" panose="020B0604030504040204" pitchFamily="34" charset="0"/>
                <a:ea typeface="Tahoma" panose="020B0604030504040204" pitchFamily="34" charset="0"/>
                <a:cs typeface="Tahoma" panose="020B0604030504040204" pitchFamily="34" charset="0"/>
              </a:rPr>
              <a:t>oración</a:t>
            </a:r>
            <a:r>
              <a:rPr lang="en-US" sz="2000" b="0" i="1" dirty="0">
                <a:effectLst/>
                <a:latin typeface="Tahoma" panose="020B0604030504040204" pitchFamily="34" charset="0"/>
                <a:ea typeface="Tahoma" panose="020B0604030504040204" pitchFamily="34" charset="0"/>
                <a:cs typeface="Tahoma" panose="020B0604030504040204" pitchFamily="34" charset="0"/>
              </a:rPr>
              <a:t> y en la </a:t>
            </a:r>
            <a:r>
              <a:rPr lang="en-US" sz="2000" b="0" i="1" dirty="0" err="1">
                <a:effectLst/>
                <a:latin typeface="Tahoma" panose="020B0604030504040204" pitchFamily="34" charset="0"/>
                <a:ea typeface="Tahoma" panose="020B0604030504040204" pitchFamily="34" charset="0"/>
                <a:cs typeface="Tahoma" panose="020B0604030504040204" pitchFamily="34" charset="0"/>
              </a:rPr>
              <a:t>súplica</a:t>
            </a:r>
            <a:r>
              <a:rPr lang="en-US" sz="2000" b="0" i="1" dirty="0">
                <a:effectLst/>
                <a:latin typeface="Tahoma" panose="020B0604030504040204" pitchFamily="34" charset="0"/>
                <a:ea typeface="Tahoma" panose="020B0604030504040204" pitchFamily="34" charset="0"/>
                <a:cs typeface="Tahoma" panose="020B0604030504040204" pitchFamily="34" charset="0"/>
              </a:rPr>
              <a:t>, con </a:t>
            </a:r>
            <a:r>
              <a:rPr lang="en-US" sz="2000" b="0" i="1" dirty="0" err="1">
                <a:effectLst/>
                <a:latin typeface="Tahoma" panose="020B0604030504040204" pitchFamily="34" charset="0"/>
                <a:ea typeface="Tahoma" panose="020B0604030504040204" pitchFamily="34" charset="0"/>
                <a:cs typeface="Tahoma" panose="020B0604030504040204" pitchFamily="34" charset="0"/>
              </a:rPr>
              <a:t>acción</a:t>
            </a:r>
            <a:r>
              <a:rPr lang="en-US" sz="2000" b="0" i="1" dirty="0">
                <a:effectLst/>
                <a:latin typeface="Tahoma" panose="020B0604030504040204" pitchFamily="34" charset="0"/>
                <a:ea typeface="Tahoma" panose="020B0604030504040204" pitchFamily="34" charset="0"/>
                <a:cs typeface="Tahoma" panose="020B0604030504040204" pitchFamily="34" charset="0"/>
              </a:rPr>
              <a:t> de gracias, </a:t>
            </a:r>
            <a:r>
              <a:rPr lang="en-US" sz="2000" b="0" i="1" dirty="0" err="1">
                <a:effectLst/>
                <a:latin typeface="Tahoma" panose="020B0604030504040204" pitchFamily="34" charset="0"/>
                <a:ea typeface="Tahoma" panose="020B0604030504040204" pitchFamily="34" charset="0"/>
                <a:cs typeface="Tahoma" panose="020B0604030504040204" pitchFamily="34" charset="0"/>
              </a:rPr>
              <a:t>vuestras</a:t>
            </a:r>
            <a:r>
              <a:rPr lang="en-US" sz="2000" b="0" i="1" dirty="0">
                <a:effectLst/>
                <a:latin typeface="Tahoma" panose="020B0604030504040204" pitchFamily="34" charset="0"/>
                <a:ea typeface="Tahoma" panose="020B0604030504040204" pitchFamily="34" charset="0"/>
                <a:cs typeface="Tahoma" panose="020B0604030504040204" pitchFamily="34" charset="0"/>
              </a:rPr>
              <a:t> </a:t>
            </a:r>
            <a:r>
              <a:rPr lang="en-US" sz="2000" b="0" i="1" dirty="0" err="1">
                <a:effectLst/>
                <a:latin typeface="Tahoma" panose="020B0604030504040204" pitchFamily="34" charset="0"/>
                <a:ea typeface="Tahoma" panose="020B0604030504040204" pitchFamily="34" charset="0"/>
                <a:cs typeface="Tahoma" panose="020B0604030504040204" pitchFamily="34" charset="0"/>
              </a:rPr>
              <a:t>peticiones</a:t>
            </a:r>
            <a:r>
              <a:rPr lang="en-US" sz="2000" b="0" i="1" dirty="0">
                <a:effectLst/>
                <a:latin typeface="Tahoma" panose="020B0604030504040204" pitchFamily="34" charset="0"/>
                <a:ea typeface="Tahoma" panose="020B0604030504040204" pitchFamily="34" charset="0"/>
                <a:cs typeface="Tahoma" panose="020B0604030504040204" pitchFamily="34" charset="0"/>
              </a:rPr>
              <a:t> </a:t>
            </a:r>
            <a:r>
              <a:rPr lang="en-US" sz="2000" b="0" i="1" dirty="0" err="1">
                <a:effectLst/>
                <a:latin typeface="Tahoma" panose="020B0604030504040204" pitchFamily="34" charset="0"/>
                <a:ea typeface="Tahoma" panose="020B0604030504040204" pitchFamily="34" charset="0"/>
                <a:cs typeface="Tahoma" panose="020B0604030504040204" pitchFamily="34" charset="0"/>
              </a:rPr>
              <a:t>sean</a:t>
            </a:r>
            <a:r>
              <a:rPr lang="en-US" sz="2000" b="0" i="1" dirty="0">
                <a:effectLst/>
                <a:latin typeface="Tahoma" panose="020B0604030504040204" pitchFamily="34" charset="0"/>
                <a:ea typeface="Tahoma" panose="020B0604030504040204" pitchFamily="34" charset="0"/>
                <a:cs typeface="Tahoma" panose="020B0604030504040204" pitchFamily="34" charset="0"/>
              </a:rPr>
              <a:t> </a:t>
            </a:r>
            <a:r>
              <a:rPr lang="en-US" sz="2000" b="0" i="1" dirty="0" err="1">
                <a:effectLst/>
                <a:latin typeface="Tahoma" panose="020B0604030504040204" pitchFamily="34" charset="0"/>
                <a:ea typeface="Tahoma" panose="020B0604030504040204" pitchFamily="34" charset="0"/>
                <a:cs typeface="Tahoma" panose="020B0604030504040204" pitchFamily="34" charset="0"/>
              </a:rPr>
              <a:t>presentadas</a:t>
            </a:r>
            <a:r>
              <a:rPr lang="en-US" sz="2000" b="0" i="1" dirty="0">
                <a:effectLst/>
                <a:latin typeface="Tahoma" panose="020B0604030504040204" pitchFamily="34" charset="0"/>
                <a:ea typeface="Tahoma" panose="020B0604030504040204" pitchFamily="34" charset="0"/>
                <a:cs typeface="Tahoma" panose="020B0604030504040204" pitchFamily="34" charset="0"/>
              </a:rPr>
              <a:t> a Dios. Y la paz de Dios, que </a:t>
            </a:r>
            <a:r>
              <a:rPr lang="en-US" sz="2000" b="0" i="1" dirty="0" err="1">
                <a:effectLst/>
                <a:latin typeface="Tahoma" panose="020B0604030504040204" pitchFamily="34" charset="0"/>
                <a:ea typeface="Tahoma" panose="020B0604030504040204" pitchFamily="34" charset="0"/>
                <a:cs typeface="Tahoma" panose="020B0604030504040204" pitchFamily="34" charset="0"/>
              </a:rPr>
              <a:t>supera</a:t>
            </a:r>
            <a:r>
              <a:rPr lang="en-US" sz="2000" b="0" i="1" dirty="0">
                <a:effectLst/>
                <a:latin typeface="Tahoma" panose="020B0604030504040204" pitchFamily="34" charset="0"/>
                <a:ea typeface="Tahoma" panose="020B0604030504040204" pitchFamily="34" charset="0"/>
                <a:cs typeface="Tahoma" panose="020B0604030504040204" pitchFamily="34" charset="0"/>
              </a:rPr>
              <a:t> todo </a:t>
            </a:r>
            <a:r>
              <a:rPr lang="en-US" sz="2000" b="0" i="1" dirty="0" err="1">
                <a:effectLst/>
                <a:latin typeface="Tahoma" panose="020B0604030504040204" pitchFamily="34" charset="0"/>
                <a:ea typeface="Tahoma" panose="020B0604030504040204" pitchFamily="34" charset="0"/>
                <a:cs typeface="Tahoma" panose="020B0604030504040204" pitchFamily="34" charset="0"/>
              </a:rPr>
              <a:t>juicio</a:t>
            </a:r>
            <a:r>
              <a:rPr lang="en-US" sz="2000" b="0" i="1" dirty="0">
                <a:effectLst/>
                <a:latin typeface="Tahoma" panose="020B0604030504040204" pitchFamily="34" charset="0"/>
                <a:ea typeface="Tahoma" panose="020B0604030504040204" pitchFamily="34" charset="0"/>
                <a:cs typeface="Tahoma" panose="020B0604030504040204" pitchFamily="34" charset="0"/>
              </a:rPr>
              <a:t>, </a:t>
            </a:r>
            <a:r>
              <a:rPr lang="en-US" sz="2000" b="0" i="1" dirty="0" err="1">
                <a:effectLst/>
                <a:latin typeface="Tahoma" panose="020B0604030504040204" pitchFamily="34" charset="0"/>
                <a:ea typeface="Tahoma" panose="020B0604030504040204" pitchFamily="34" charset="0"/>
                <a:cs typeface="Tahoma" panose="020B0604030504040204" pitchFamily="34" charset="0"/>
              </a:rPr>
              <a:t>custodiará</a:t>
            </a:r>
            <a:r>
              <a:rPr lang="en-US" sz="2000" b="0" i="1" dirty="0">
                <a:effectLst/>
                <a:latin typeface="Tahoma" panose="020B0604030504040204" pitchFamily="34" charset="0"/>
                <a:ea typeface="Tahoma" panose="020B0604030504040204" pitchFamily="34" charset="0"/>
                <a:cs typeface="Tahoma" panose="020B0604030504040204" pitchFamily="34" charset="0"/>
              </a:rPr>
              <a:t> </a:t>
            </a:r>
            <a:r>
              <a:rPr lang="en-US" sz="2000" b="0" i="1" dirty="0" err="1">
                <a:effectLst/>
                <a:latin typeface="Tahoma" panose="020B0604030504040204" pitchFamily="34" charset="0"/>
                <a:ea typeface="Tahoma" panose="020B0604030504040204" pitchFamily="34" charset="0"/>
                <a:cs typeface="Tahoma" panose="020B0604030504040204" pitchFamily="34" charset="0"/>
              </a:rPr>
              <a:t>vuestros</a:t>
            </a:r>
            <a:r>
              <a:rPr lang="en-US" sz="2000" b="0" i="1" dirty="0">
                <a:effectLst/>
                <a:latin typeface="Tahoma" panose="020B0604030504040204" pitchFamily="34" charset="0"/>
                <a:ea typeface="Tahoma" panose="020B0604030504040204" pitchFamily="34" charset="0"/>
                <a:cs typeface="Tahoma" panose="020B0604030504040204" pitchFamily="34" charset="0"/>
              </a:rPr>
              <a:t> </a:t>
            </a:r>
            <a:r>
              <a:rPr lang="en-US" sz="2000" b="0" i="1" dirty="0" err="1">
                <a:effectLst/>
                <a:latin typeface="Tahoma" panose="020B0604030504040204" pitchFamily="34" charset="0"/>
                <a:ea typeface="Tahoma" panose="020B0604030504040204" pitchFamily="34" charset="0"/>
                <a:cs typeface="Tahoma" panose="020B0604030504040204" pitchFamily="34" charset="0"/>
              </a:rPr>
              <a:t>corazones</a:t>
            </a:r>
            <a:r>
              <a:rPr lang="en-US" sz="2000" b="0" i="1" dirty="0">
                <a:effectLst/>
                <a:latin typeface="Tahoma" panose="020B0604030504040204" pitchFamily="34" charset="0"/>
                <a:ea typeface="Tahoma" panose="020B0604030504040204" pitchFamily="34" charset="0"/>
                <a:cs typeface="Tahoma" panose="020B0604030504040204" pitchFamily="34" charset="0"/>
              </a:rPr>
              <a:t>» </a:t>
            </a:r>
            <a:r>
              <a:rPr lang="en-US" sz="2000" b="0" i="0" dirty="0">
                <a:effectLst/>
                <a:latin typeface="Tahoma" panose="020B0604030504040204" pitchFamily="34" charset="0"/>
                <a:ea typeface="Tahoma" panose="020B0604030504040204" pitchFamily="34" charset="0"/>
                <a:cs typeface="Tahoma" panose="020B0604030504040204" pitchFamily="34" charset="0"/>
              </a:rPr>
              <a:t>(</a:t>
            </a:r>
            <a:r>
              <a:rPr lang="en-US" sz="2000" b="0" i="0" dirty="0" err="1">
                <a:effectLst/>
                <a:latin typeface="Tahoma" panose="020B0604030504040204" pitchFamily="34" charset="0"/>
                <a:ea typeface="Tahoma" panose="020B0604030504040204" pitchFamily="34" charset="0"/>
                <a:cs typeface="Tahoma" panose="020B0604030504040204" pitchFamily="34" charset="0"/>
              </a:rPr>
              <a:t>Flp</a:t>
            </a:r>
            <a:r>
              <a:rPr lang="en-US" sz="2000" b="0" i="0" dirty="0">
                <a:effectLst/>
                <a:latin typeface="Tahoma" panose="020B0604030504040204" pitchFamily="34" charset="0"/>
                <a:ea typeface="Tahoma" panose="020B0604030504040204" pitchFamily="34" charset="0"/>
                <a:cs typeface="Tahoma" panose="020B0604030504040204" pitchFamily="34" charset="0"/>
              </a:rPr>
              <a:t> 4,6-7).</a:t>
            </a:r>
            <a:endParaRPr lang="en-US" sz="2000" dirty="0">
              <a:latin typeface="Tahoma" panose="020B0604030504040204" pitchFamily="34" charset="0"/>
              <a:ea typeface="Tahoma" panose="020B0604030504040204" pitchFamily="34" charset="0"/>
              <a:cs typeface="Tahoma" panose="020B0604030504040204" pitchFamily="34" charset="0"/>
            </a:endParaRPr>
          </a:p>
        </p:txBody>
      </p:sp>
      <p:cxnSp>
        <p:nvCxnSpPr>
          <p:cNvPr id="2160" name="Straight Connector 2159">
            <a:extLst>
              <a:ext uri="{FF2B5EF4-FFF2-40B4-BE49-F238E27FC236}">
                <a16:creationId xmlns:a16="http://schemas.microsoft.com/office/drawing/2014/main" id="{79CECD47-BAAC-4DB7-9799-B92EA5BDB5C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55895" y="-464"/>
            <a:ext cx="2646" cy="6858465"/>
          </a:xfrm>
          <a:prstGeom prst="line">
            <a:avLst/>
          </a:prstGeom>
          <a:solidFill>
            <a:schemeClr val="tx2">
              <a:alpha val="60000"/>
            </a:schemeClr>
          </a:solidFill>
          <a:ln w="19050">
            <a:solidFill>
              <a:schemeClr val="tx2">
                <a:alpha val="60000"/>
              </a:schemeClr>
            </a:solidFill>
          </a:ln>
          <a:effectLst>
            <a:outerShdw blurRad="50800" dist="38100" dir="2700000" algn="tl" rotWithShape="0">
              <a:srgbClr val="000000">
                <a:alpha val="58000"/>
              </a:srgbClr>
            </a:outerShdw>
          </a:effectLst>
        </p:spPr>
      </p:cxnSp>
      <p:cxnSp>
        <p:nvCxnSpPr>
          <p:cNvPr id="2162" name="Straight Connector 2161">
            <a:extLst>
              <a:ext uri="{FF2B5EF4-FFF2-40B4-BE49-F238E27FC236}">
                <a16:creationId xmlns:a16="http://schemas.microsoft.com/office/drawing/2014/main" id="{42B5FFEC-000D-4A6E-A8E7-0549AD40B5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97" y="3427414"/>
            <a:ext cx="7558541" cy="0"/>
          </a:xfrm>
          <a:prstGeom prst="line">
            <a:avLst/>
          </a:prstGeom>
          <a:solidFill>
            <a:schemeClr val="tx2">
              <a:alpha val="60000"/>
            </a:schemeClr>
          </a:solidFill>
          <a:ln w="19050">
            <a:solidFill>
              <a:schemeClr val="tx2">
                <a:alpha val="60000"/>
              </a:schemeClr>
            </a:solidFill>
          </a:ln>
          <a:effectLst>
            <a:outerShdw blurRad="50800" dist="38100" dir="2700000" algn="tl" rotWithShape="0">
              <a:srgbClr val="000000">
                <a:alpha val="58000"/>
              </a:srgbClr>
            </a:outerShdw>
          </a:effectLst>
        </p:spPr>
      </p:cxnSp>
    </p:spTree>
    <p:extLst>
      <p:ext uri="{BB962C8B-B14F-4D97-AF65-F5344CB8AC3E}">
        <p14:creationId xmlns:p14="http://schemas.microsoft.com/office/powerpoint/2010/main" val="19482934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5469AC5-1F47-0CB2-AA80-B7D96CA19414}"/>
              </a:ext>
            </a:extLst>
          </p:cNvPr>
          <p:cNvSpPr txBox="1"/>
          <p:nvPr/>
        </p:nvSpPr>
        <p:spPr>
          <a:xfrm>
            <a:off x="2630906" y="393031"/>
            <a:ext cx="6208294" cy="523220"/>
          </a:xfrm>
          <a:prstGeom prst="rect">
            <a:avLst/>
          </a:prstGeom>
          <a:noFill/>
        </p:spPr>
        <p:txBody>
          <a:bodyPr wrap="square" rtlCol="0">
            <a:spAutoFit/>
          </a:bodyPr>
          <a:lstStyle/>
          <a:p>
            <a:pPr algn="ctr"/>
            <a:r>
              <a:rPr lang="es-ES" sz="2800" dirty="0">
                <a:solidFill>
                  <a:schemeClr val="tx2">
                    <a:lumMod val="40000"/>
                    <a:lumOff val="60000"/>
                  </a:schemeClr>
                </a:solidFill>
                <a:latin typeface="Tahoma" panose="020B0604030504040204" pitchFamily="34" charset="0"/>
                <a:ea typeface="Tahoma" panose="020B0604030504040204" pitchFamily="34" charset="0"/>
                <a:cs typeface="Tahoma" panose="020B0604030504040204" pitchFamily="34" charset="0"/>
              </a:rPr>
              <a:t>PREGUNTAS DE REFLEXIÓN</a:t>
            </a:r>
            <a:endParaRPr lang="es-MX" sz="2800" dirty="0">
              <a:solidFill>
                <a:schemeClr val="tx2">
                  <a:lumMod val="40000"/>
                  <a:lumOff val="6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 name="CuadroTexto 2">
            <a:extLst>
              <a:ext uri="{FF2B5EF4-FFF2-40B4-BE49-F238E27FC236}">
                <a16:creationId xmlns:a16="http://schemas.microsoft.com/office/drawing/2014/main" id="{04032C10-CC02-A8F6-3A59-E055666DF607}"/>
              </a:ext>
            </a:extLst>
          </p:cNvPr>
          <p:cNvSpPr txBox="1"/>
          <p:nvPr/>
        </p:nvSpPr>
        <p:spPr>
          <a:xfrm>
            <a:off x="2630906" y="1992376"/>
            <a:ext cx="6718443" cy="3539430"/>
          </a:xfrm>
          <a:prstGeom prst="rect">
            <a:avLst/>
          </a:prstGeom>
          <a:noFill/>
        </p:spPr>
        <p:txBody>
          <a:bodyPr wrap="square" rtlCol="0">
            <a:spAutoFit/>
          </a:bodyPr>
          <a:lstStyle/>
          <a:p>
            <a:r>
              <a:rPr lang="es-ES" sz="2800" b="0" i="1" dirty="0">
                <a:solidFill>
                  <a:schemeClr val="tx2">
                    <a:lumMod val="40000"/>
                    <a:lumOff val="60000"/>
                  </a:schemeClr>
                </a:solidFill>
                <a:effectLst/>
                <a:latin typeface="Merriweather" panose="00000500000000000000" pitchFamily="2" charset="0"/>
              </a:rPr>
              <a:t>¿Cómo actúo ante las circunstancias que me abruman?</a:t>
            </a:r>
          </a:p>
          <a:p>
            <a:br>
              <a:rPr lang="es-ES" sz="2800" b="0" i="1" dirty="0">
                <a:solidFill>
                  <a:schemeClr val="tx2">
                    <a:lumMod val="40000"/>
                    <a:lumOff val="60000"/>
                  </a:schemeClr>
                </a:solidFill>
                <a:effectLst/>
                <a:latin typeface="Merriweather" panose="00000500000000000000" pitchFamily="2" charset="0"/>
              </a:rPr>
            </a:br>
            <a:r>
              <a:rPr lang="es-ES" sz="2800" b="0" i="1" dirty="0">
                <a:solidFill>
                  <a:schemeClr val="tx2">
                    <a:lumMod val="40000"/>
                    <a:lumOff val="60000"/>
                  </a:schemeClr>
                </a:solidFill>
                <a:effectLst/>
                <a:latin typeface="Merriweather" panose="00000500000000000000" pitchFamily="2" charset="0"/>
              </a:rPr>
              <a:t>¿Pienso de forma agresiva o egocéntrica?</a:t>
            </a:r>
          </a:p>
          <a:p>
            <a:br>
              <a:rPr lang="es-ES" sz="2800" b="0" i="1" dirty="0">
                <a:solidFill>
                  <a:schemeClr val="tx2">
                    <a:lumMod val="40000"/>
                    <a:lumOff val="60000"/>
                  </a:schemeClr>
                </a:solidFill>
                <a:effectLst/>
                <a:latin typeface="Merriweather" panose="00000500000000000000" pitchFamily="2" charset="0"/>
              </a:rPr>
            </a:br>
            <a:r>
              <a:rPr lang="es-ES" sz="2800" b="0" i="1" dirty="0">
                <a:solidFill>
                  <a:schemeClr val="tx2">
                    <a:lumMod val="40000"/>
                    <a:lumOff val="60000"/>
                  </a:schemeClr>
                </a:solidFill>
                <a:effectLst/>
                <a:latin typeface="Merriweather" panose="00000500000000000000" pitchFamily="2" charset="0"/>
              </a:rPr>
              <a:t>¿Llego a la suplica para alcanzar la paz de Dios en mi corazón?</a:t>
            </a:r>
            <a:endParaRPr lang="es-MX" sz="2800" dirty="0">
              <a:solidFill>
                <a:schemeClr val="tx2">
                  <a:lumMod val="40000"/>
                  <a:lumOff val="60000"/>
                </a:schemeClr>
              </a:solidFill>
            </a:endParaRPr>
          </a:p>
        </p:txBody>
      </p:sp>
    </p:spTree>
    <p:extLst>
      <p:ext uri="{BB962C8B-B14F-4D97-AF65-F5344CB8AC3E}">
        <p14:creationId xmlns:p14="http://schemas.microsoft.com/office/powerpoint/2010/main" val="2629245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FA7E0E63-6B3D-ABAB-711E-C800AFECED94}"/>
              </a:ext>
            </a:extLst>
          </p:cNvPr>
          <p:cNvSpPr txBox="1"/>
          <p:nvPr/>
        </p:nvSpPr>
        <p:spPr>
          <a:xfrm>
            <a:off x="1037690" y="920621"/>
            <a:ext cx="7510409" cy="4802085"/>
          </a:xfrm>
          <a:prstGeom prst="rect">
            <a:avLst/>
          </a:prstGeom>
          <a:noFill/>
        </p:spPr>
        <p:txBody>
          <a:bodyPr wrap="square" rtlCol="0">
            <a:spAutoFit/>
          </a:bodyPr>
          <a:lstStyle/>
          <a:p>
            <a:pPr algn="just"/>
            <a:r>
              <a:rPr lang="es-ES" sz="2000" b="0" i="0" dirty="0">
                <a:solidFill>
                  <a:schemeClr val="tx2">
                    <a:lumMod val="40000"/>
                    <a:lumOff val="60000"/>
                  </a:schemeClr>
                </a:solidFill>
                <a:effectLst/>
                <a:latin typeface="Tahoma" panose="020B0604030504040204" pitchFamily="34" charset="0"/>
              </a:rPr>
              <a:t>También los cristianos pueden formar parte de redes de violencia verbal a través de internet y de los diversos foros o espacios de intercambio digital. Aun en medios católicos se pueden perder los límites, se suelen naturalizar la difamación y la calumnia, y parece quedar fuera toda ética y respeto por la fama ajena. Así se produce un peligroso dualismo, porque en estas redes se dicen cosas que no serían tolerables en la vida pública, y se busca compensar las propias insatisfacciones descargando con furia los deseos de venganza. Es llamativo que a veces, pretendiendo defender otros mandamientos, se pasa por alto completamente el octavo: </a:t>
            </a:r>
            <a:r>
              <a:rPr lang="es-ES" sz="2000" b="1" i="0" u="sng" dirty="0">
                <a:solidFill>
                  <a:schemeClr val="tx2">
                    <a:lumMod val="40000"/>
                    <a:lumOff val="60000"/>
                  </a:schemeClr>
                </a:solidFill>
                <a:effectLst/>
                <a:latin typeface="Tahoma" panose="020B0604030504040204" pitchFamily="34" charset="0"/>
              </a:rPr>
              <a:t>«No levantar falso testimonio ni mentir»</a:t>
            </a:r>
            <a:r>
              <a:rPr lang="es-ES" sz="2000" b="1" i="0" dirty="0">
                <a:solidFill>
                  <a:schemeClr val="tx2">
                    <a:lumMod val="40000"/>
                    <a:lumOff val="60000"/>
                  </a:schemeClr>
                </a:solidFill>
                <a:effectLst/>
                <a:latin typeface="Tahoma" panose="020B0604030504040204" pitchFamily="34" charset="0"/>
              </a:rPr>
              <a:t>, </a:t>
            </a:r>
            <a:r>
              <a:rPr lang="es-ES" sz="2000" b="0" i="0" dirty="0">
                <a:solidFill>
                  <a:schemeClr val="tx2">
                    <a:lumMod val="40000"/>
                    <a:lumOff val="60000"/>
                  </a:schemeClr>
                </a:solidFill>
                <a:effectLst/>
                <a:latin typeface="Tahoma" panose="020B0604030504040204" pitchFamily="34" charset="0"/>
              </a:rPr>
              <a:t>y se destroza la imagen ajena sin piedad. Allí se manifiesta con descontrol que la lengua «es un mundo de maldad» y «encendida por el mismo infierno, hace arder todo el ciclo de la vida» (</a:t>
            </a:r>
            <a:r>
              <a:rPr lang="es-ES" sz="2000" b="0" i="1" dirty="0" err="1">
                <a:solidFill>
                  <a:schemeClr val="tx2">
                    <a:lumMod val="40000"/>
                    <a:lumOff val="60000"/>
                  </a:schemeClr>
                </a:solidFill>
                <a:effectLst/>
                <a:latin typeface="Tahoma" panose="020B0604030504040204" pitchFamily="34" charset="0"/>
              </a:rPr>
              <a:t>St</a:t>
            </a:r>
            <a:r>
              <a:rPr lang="es-ES" sz="2000" b="0" i="0" dirty="0">
                <a:solidFill>
                  <a:schemeClr val="tx2">
                    <a:lumMod val="40000"/>
                    <a:lumOff val="60000"/>
                  </a:schemeClr>
                </a:solidFill>
                <a:effectLst/>
                <a:latin typeface="Tahoma" panose="020B0604030504040204" pitchFamily="34" charset="0"/>
              </a:rPr>
              <a:t> 3,6).</a:t>
            </a:r>
            <a:endParaRPr lang="es-MX" sz="2000" dirty="0">
              <a:solidFill>
                <a:schemeClr val="tx2">
                  <a:lumMod val="40000"/>
                  <a:lumOff val="6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6" name="Imagen 5">
            <a:extLst>
              <a:ext uri="{FF2B5EF4-FFF2-40B4-BE49-F238E27FC236}">
                <a16:creationId xmlns:a16="http://schemas.microsoft.com/office/drawing/2014/main" id="{24912F3D-1357-6BCC-67D0-B65F33A25914}"/>
              </a:ext>
            </a:extLst>
          </p:cNvPr>
          <p:cNvPicPr>
            <a:picLocks noChangeAspect="1"/>
          </p:cNvPicPr>
          <p:nvPr/>
        </p:nvPicPr>
        <p:blipFill>
          <a:blip r:embed="rId2"/>
          <a:stretch>
            <a:fillRect/>
          </a:stretch>
        </p:blipFill>
        <p:spPr>
          <a:xfrm>
            <a:off x="8804953" y="1893786"/>
            <a:ext cx="2716974" cy="2716974"/>
          </a:xfrm>
          <a:prstGeom prst="rect">
            <a:avLst/>
          </a:prstGeom>
          <a:ln>
            <a:noFill/>
          </a:ln>
          <a:effectLst>
            <a:softEdge rad="112500"/>
          </a:effectLst>
        </p:spPr>
      </p:pic>
    </p:spTree>
    <p:extLst>
      <p:ext uri="{BB962C8B-B14F-4D97-AF65-F5344CB8AC3E}">
        <p14:creationId xmlns:p14="http://schemas.microsoft.com/office/powerpoint/2010/main" val="90078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CB13A0B-E1A0-5D8E-9C48-B8F870CBC915}"/>
              </a:ext>
            </a:extLst>
          </p:cNvPr>
          <p:cNvSpPr txBox="1"/>
          <p:nvPr/>
        </p:nvSpPr>
        <p:spPr>
          <a:xfrm>
            <a:off x="1491103" y="1166842"/>
            <a:ext cx="6306981" cy="4524315"/>
          </a:xfrm>
          <a:prstGeom prst="rect">
            <a:avLst/>
          </a:prstGeom>
          <a:noFill/>
        </p:spPr>
        <p:txBody>
          <a:bodyPr wrap="square" rtlCol="0">
            <a:spAutoFit/>
          </a:bodyPr>
          <a:lstStyle/>
          <a:p>
            <a:pPr algn="just"/>
            <a:r>
              <a:rPr lang="es-ES" sz="2400" b="0" i="0" dirty="0">
                <a:solidFill>
                  <a:schemeClr val="tx2">
                    <a:lumMod val="40000"/>
                    <a:lumOff val="60000"/>
                  </a:schemeClr>
                </a:solidFill>
                <a:effectLst/>
                <a:latin typeface="Tahoma" panose="020B0604030504040204" pitchFamily="34" charset="0"/>
              </a:rPr>
              <a:t>La firmeza interior que es obra de la gracia, nos preserva de dejarnos arrastrar por la violencia que invade la vida social, porque la gracia aplaca la vanidad y hace posible la mansedumbre del corazón. El santo no gasta sus energías lamentando los errores ajenos, es capaz de hacer silencio ante los defectos de sus hermanos y evita la violencia verbal que arrasa y maltrata, porque no se cree digno de ser duro con los demás, sino que los considera como superiores a uno mismo (cf. </a:t>
            </a:r>
            <a:r>
              <a:rPr lang="es-ES" sz="2400" b="0" i="1" dirty="0">
                <a:solidFill>
                  <a:schemeClr val="tx2">
                    <a:lumMod val="40000"/>
                    <a:lumOff val="60000"/>
                  </a:schemeClr>
                </a:solidFill>
                <a:effectLst/>
                <a:latin typeface="Tahoma" panose="020B0604030504040204" pitchFamily="34" charset="0"/>
              </a:rPr>
              <a:t>Flp</a:t>
            </a:r>
            <a:r>
              <a:rPr lang="es-ES" sz="2400" b="0" i="0" dirty="0">
                <a:solidFill>
                  <a:schemeClr val="tx2">
                    <a:lumMod val="40000"/>
                    <a:lumOff val="60000"/>
                  </a:schemeClr>
                </a:solidFill>
                <a:effectLst/>
                <a:latin typeface="Tahoma" panose="020B0604030504040204" pitchFamily="34" charset="0"/>
              </a:rPr>
              <a:t> 2,3).</a:t>
            </a:r>
            <a:endParaRPr lang="es-MX" sz="2400" dirty="0">
              <a:solidFill>
                <a:schemeClr val="tx2">
                  <a:lumMod val="40000"/>
                  <a:lumOff val="60000"/>
                </a:schemeClr>
              </a:solidFill>
            </a:endParaRPr>
          </a:p>
        </p:txBody>
      </p:sp>
      <p:pic>
        <p:nvPicPr>
          <p:cNvPr id="6" name="Imagen 5">
            <a:extLst>
              <a:ext uri="{FF2B5EF4-FFF2-40B4-BE49-F238E27FC236}">
                <a16:creationId xmlns:a16="http://schemas.microsoft.com/office/drawing/2014/main" id="{24912F3D-1357-6BCC-67D0-B65F33A25914}"/>
              </a:ext>
            </a:extLst>
          </p:cNvPr>
          <p:cNvPicPr>
            <a:picLocks noChangeAspect="1"/>
          </p:cNvPicPr>
          <p:nvPr/>
        </p:nvPicPr>
        <p:blipFill>
          <a:blip r:embed="rId2"/>
          <a:stretch>
            <a:fillRect/>
          </a:stretch>
        </p:blipFill>
        <p:spPr>
          <a:xfrm>
            <a:off x="8447002" y="2158666"/>
            <a:ext cx="2540668" cy="2540668"/>
          </a:xfrm>
          <a:prstGeom prst="rect">
            <a:avLst/>
          </a:prstGeom>
          <a:ln>
            <a:noFill/>
          </a:ln>
          <a:effectLst>
            <a:softEdge rad="112500"/>
          </a:effectLst>
        </p:spPr>
      </p:pic>
    </p:spTree>
    <p:extLst>
      <p:ext uri="{BB962C8B-B14F-4D97-AF65-F5344CB8AC3E}">
        <p14:creationId xmlns:p14="http://schemas.microsoft.com/office/powerpoint/2010/main" val="292204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4A553E2-DF51-0696-B7B1-0C7BCC3569C2}"/>
              </a:ext>
            </a:extLst>
          </p:cNvPr>
          <p:cNvSpPr txBox="1"/>
          <p:nvPr/>
        </p:nvSpPr>
        <p:spPr>
          <a:xfrm>
            <a:off x="2630906" y="393031"/>
            <a:ext cx="6208294" cy="523220"/>
          </a:xfrm>
          <a:prstGeom prst="rect">
            <a:avLst/>
          </a:prstGeom>
          <a:noFill/>
        </p:spPr>
        <p:txBody>
          <a:bodyPr wrap="square" rtlCol="0">
            <a:spAutoFit/>
          </a:bodyPr>
          <a:lstStyle/>
          <a:p>
            <a:pPr algn="ctr"/>
            <a:r>
              <a:rPr lang="es-ES" sz="2800" dirty="0">
                <a:solidFill>
                  <a:schemeClr val="tx2">
                    <a:lumMod val="40000"/>
                    <a:lumOff val="60000"/>
                  </a:schemeClr>
                </a:solidFill>
                <a:latin typeface="Tahoma" panose="020B0604030504040204" pitchFamily="34" charset="0"/>
                <a:ea typeface="Tahoma" panose="020B0604030504040204" pitchFamily="34" charset="0"/>
                <a:cs typeface="Tahoma" panose="020B0604030504040204" pitchFamily="34" charset="0"/>
              </a:rPr>
              <a:t>PREGUNTAS DE REFLEXIÓN</a:t>
            </a:r>
            <a:endParaRPr lang="es-MX" sz="2800" dirty="0">
              <a:solidFill>
                <a:schemeClr val="tx2">
                  <a:lumMod val="40000"/>
                  <a:lumOff val="6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 name="CuadroTexto 2">
            <a:extLst>
              <a:ext uri="{FF2B5EF4-FFF2-40B4-BE49-F238E27FC236}">
                <a16:creationId xmlns:a16="http://schemas.microsoft.com/office/drawing/2014/main" id="{4FF81FFC-7DD2-F092-D9F2-A33D6361A5CB}"/>
              </a:ext>
            </a:extLst>
          </p:cNvPr>
          <p:cNvSpPr txBox="1"/>
          <p:nvPr/>
        </p:nvSpPr>
        <p:spPr>
          <a:xfrm>
            <a:off x="1515979" y="916251"/>
            <a:ext cx="9119937" cy="4893647"/>
          </a:xfrm>
          <a:prstGeom prst="rect">
            <a:avLst/>
          </a:prstGeom>
          <a:noFill/>
        </p:spPr>
        <p:txBody>
          <a:bodyPr wrap="square" rtlCol="0">
            <a:spAutoFit/>
          </a:bodyPr>
          <a:lstStyle/>
          <a:p>
            <a:r>
              <a:rPr lang="es-ES" sz="2400" b="0" i="1" dirty="0">
                <a:solidFill>
                  <a:schemeClr val="tx2">
                    <a:lumMod val="40000"/>
                    <a:lumOff val="60000"/>
                  </a:schemeClr>
                </a:solidFill>
                <a:effectLst/>
                <a:latin typeface="Tahoma" panose="020B0604030504040204" pitchFamily="34" charset="0"/>
                <a:ea typeface="Tahoma" panose="020B0604030504040204" pitchFamily="34" charset="0"/>
                <a:cs typeface="Tahoma" panose="020B0604030504040204" pitchFamily="34" charset="0"/>
              </a:rPr>
              <a:t>Señor, reconozco que estoy en un ambiente de violencia verbal, violencia en las palabras.</a:t>
            </a:r>
          </a:p>
          <a:p>
            <a:br>
              <a:rPr lang="es-ES" sz="2400" b="0" i="1" dirty="0">
                <a:solidFill>
                  <a:schemeClr val="tx2">
                    <a:lumMod val="40000"/>
                    <a:lumOff val="60000"/>
                  </a:schemeClr>
                </a:solidFill>
                <a:effectLst/>
                <a:latin typeface="Tahoma" panose="020B0604030504040204" pitchFamily="34" charset="0"/>
                <a:ea typeface="Tahoma" panose="020B0604030504040204" pitchFamily="34" charset="0"/>
                <a:cs typeface="Tahoma" panose="020B0604030504040204" pitchFamily="34" charset="0"/>
              </a:rPr>
            </a:br>
            <a:r>
              <a:rPr lang="es-ES" sz="2400" b="0" i="1" dirty="0">
                <a:solidFill>
                  <a:schemeClr val="tx2">
                    <a:lumMod val="40000"/>
                    <a:lumOff val="60000"/>
                  </a:schemeClr>
                </a:solidFill>
                <a:effectLst/>
                <a:latin typeface="Tahoma" panose="020B0604030504040204" pitchFamily="34" charset="0"/>
                <a:ea typeface="Tahoma" panose="020B0604030504040204" pitchFamily="34" charset="0"/>
                <a:cs typeface="Tahoma" panose="020B0604030504040204" pitchFamily="34" charset="0"/>
              </a:rPr>
              <a:t>Al acercarme a la realidad, ¿he difamado o he calumniado?</a:t>
            </a:r>
          </a:p>
          <a:p>
            <a:br>
              <a:rPr lang="es-ES" sz="2400" b="0" i="1" dirty="0">
                <a:solidFill>
                  <a:schemeClr val="tx2">
                    <a:lumMod val="40000"/>
                    <a:lumOff val="60000"/>
                  </a:schemeClr>
                </a:solidFill>
                <a:effectLst/>
                <a:latin typeface="Tahoma" panose="020B0604030504040204" pitchFamily="34" charset="0"/>
                <a:ea typeface="Tahoma" panose="020B0604030504040204" pitchFamily="34" charset="0"/>
                <a:cs typeface="Tahoma" panose="020B0604030504040204" pitchFamily="34" charset="0"/>
              </a:rPr>
            </a:br>
            <a:r>
              <a:rPr lang="es-ES" sz="2400" b="0" i="1" dirty="0">
                <a:solidFill>
                  <a:schemeClr val="tx2">
                    <a:lumMod val="40000"/>
                    <a:lumOff val="60000"/>
                  </a:schemeClr>
                </a:solidFill>
                <a:effectLst/>
                <a:latin typeface="Tahoma" panose="020B0604030504040204" pitchFamily="34" charset="0"/>
                <a:ea typeface="Tahoma" panose="020B0604030504040204" pitchFamily="34" charset="0"/>
                <a:cs typeface="Tahoma" panose="020B0604030504040204" pitchFamily="34" charset="0"/>
              </a:rPr>
              <a:t>¿Defiendo el derecho a la fama de todos y la verdad de lo que sucede, sin dejarme llevar de mis intereses?</a:t>
            </a:r>
          </a:p>
          <a:p>
            <a:endParaRPr lang="es-ES" sz="2400" b="0" i="1" dirty="0">
              <a:solidFill>
                <a:schemeClr val="tx2">
                  <a:lumMod val="40000"/>
                  <a:lumOff val="60000"/>
                </a:schemeClr>
              </a:solidFill>
              <a:effectLst/>
              <a:latin typeface="Tahoma" panose="020B0604030504040204" pitchFamily="34" charset="0"/>
              <a:ea typeface="Tahoma" panose="020B0604030504040204" pitchFamily="34" charset="0"/>
              <a:cs typeface="Tahoma" panose="020B0604030504040204" pitchFamily="34" charset="0"/>
            </a:endParaRPr>
          </a:p>
          <a:p>
            <a:r>
              <a:rPr lang="es-ES" sz="2400" b="0" i="1" dirty="0">
                <a:solidFill>
                  <a:schemeClr val="tx2">
                    <a:lumMod val="40000"/>
                    <a:lumOff val="60000"/>
                  </a:schemeClr>
                </a:solidFill>
                <a:effectLst/>
                <a:latin typeface="Tahoma" panose="020B0604030504040204" pitchFamily="34" charset="0"/>
                <a:ea typeface="Tahoma" panose="020B0604030504040204" pitchFamily="34" charset="0"/>
                <a:cs typeface="Tahoma" panose="020B0604030504040204" pitchFamily="34" charset="0"/>
              </a:rPr>
              <a:t>Señor, ¿me conformo en lamentar los errores de otros y en condenarlos?</a:t>
            </a:r>
          </a:p>
          <a:p>
            <a:br>
              <a:rPr lang="es-ES" sz="2400" b="0" i="1" dirty="0">
                <a:solidFill>
                  <a:schemeClr val="tx2">
                    <a:lumMod val="40000"/>
                    <a:lumOff val="60000"/>
                  </a:schemeClr>
                </a:solidFill>
                <a:effectLst/>
                <a:latin typeface="Tahoma" panose="020B0604030504040204" pitchFamily="34" charset="0"/>
                <a:ea typeface="Tahoma" panose="020B0604030504040204" pitchFamily="34" charset="0"/>
                <a:cs typeface="Tahoma" panose="020B0604030504040204" pitchFamily="34" charset="0"/>
              </a:rPr>
            </a:br>
            <a:r>
              <a:rPr lang="es-ES" sz="2400" b="0" i="1" dirty="0">
                <a:solidFill>
                  <a:schemeClr val="tx2">
                    <a:lumMod val="40000"/>
                    <a:lumOff val="60000"/>
                  </a:schemeClr>
                </a:solidFill>
                <a:effectLst/>
                <a:latin typeface="Tahoma" panose="020B0604030504040204" pitchFamily="34" charset="0"/>
                <a:ea typeface="Tahoma" panose="020B0604030504040204" pitchFamily="34" charset="0"/>
                <a:cs typeface="Tahoma" panose="020B0604030504040204" pitchFamily="34" charset="0"/>
              </a:rPr>
              <a:t>¿Qué actitudes internas y externas tomo ante los errores de otros?</a:t>
            </a:r>
            <a:endParaRPr lang="es-MX" sz="2400" dirty="0">
              <a:solidFill>
                <a:schemeClr val="tx2">
                  <a:lumMod val="40000"/>
                  <a:lumOff val="6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8328341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o">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TM04033919[[fn=Circuito]]</Template>
  <TotalTime>468</TotalTime>
  <Words>2115</Words>
  <Application>Microsoft Macintosh PowerPoint</Application>
  <PresentationFormat>Widescreen</PresentationFormat>
  <Paragraphs>71</Paragraphs>
  <Slides>20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Georgia Pro Black</vt:lpstr>
      <vt:lpstr>Merriweather</vt:lpstr>
      <vt:lpstr>Tahoma</vt:lpstr>
      <vt:lpstr>Tw Cen MT</vt:lpstr>
      <vt:lpstr>Circuito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laura_bojorquez_sjs@yahoo.com</dc:creator>
  <cp:lastModifiedBy>Sr. Lilia M Barba</cp:lastModifiedBy>
  <cp:revision>9</cp:revision>
  <dcterms:created xsi:type="dcterms:W3CDTF">2023-01-21T16:02:28Z</dcterms:created>
  <dcterms:modified xsi:type="dcterms:W3CDTF">2023-01-28T02:31:53Z</dcterms:modified>
</cp:coreProperties>
</file>