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701" r:id="rId3"/>
    <p:sldMasterId id="2147483719" r:id="rId4"/>
    <p:sldMasterId id="2147483737" r:id="rId5"/>
  </p:sldMasterIdLst>
  <p:handoutMasterIdLst>
    <p:handoutMasterId r:id="rId39"/>
  </p:handoutMasterIdLst>
  <p:sldIdLst>
    <p:sldId id="256" r:id="rId6"/>
    <p:sldId id="258" r:id="rId7"/>
    <p:sldId id="291" r:id="rId8"/>
    <p:sldId id="259" r:id="rId9"/>
    <p:sldId id="294" r:id="rId10"/>
    <p:sldId id="295" r:id="rId11"/>
    <p:sldId id="296" r:id="rId12"/>
    <p:sldId id="262" r:id="rId13"/>
    <p:sldId id="297" r:id="rId14"/>
    <p:sldId id="261" r:id="rId15"/>
    <p:sldId id="298" r:id="rId16"/>
    <p:sldId id="299" r:id="rId17"/>
    <p:sldId id="300" r:id="rId18"/>
    <p:sldId id="301" r:id="rId19"/>
    <p:sldId id="302" r:id="rId20"/>
    <p:sldId id="293" r:id="rId21"/>
    <p:sldId id="292" r:id="rId22"/>
    <p:sldId id="290" r:id="rId23"/>
    <p:sldId id="289"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BFFFB"/>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p:cViewPr>
        <p:scale>
          <a:sx n="81" d="100"/>
          <a:sy n="81" d="100"/>
        </p:scale>
        <p:origin x="336" y="84"/>
      </p:cViewPr>
      <p:guideLst>
        <p:guide orient="horz" pos="1620"/>
        <p:guide pos="2880"/>
      </p:guideLst>
    </p:cSldViewPr>
  </p:slideViewPr>
  <p:notesTextViewPr>
    <p:cViewPr>
      <p:scale>
        <a:sx n="1" d="1"/>
        <a:sy n="1" d="1"/>
      </p:scale>
      <p:origin x="0" y="0"/>
    </p:cViewPr>
  </p:notesTextViewPr>
  <p:notesViewPr>
    <p:cSldViewPr>
      <p:cViewPr varScale="1">
        <p:scale>
          <a:sx n="88" d="100"/>
          <a:sy n="88" d="100"/>
        </p:scale>
        <p:origin x="-301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title>
      <c:tx>
        <c:rich>
          <a:bodyPr/>
          <a:lstStyle/>
          <a:p>
            <a:pPr>
              <a:defRPr/>
            </a:pPr>
            <a:r>
              <a:rPr lang="en-US"/>
              <a:t>Chart Title</a:t>
            </a:r>
          </a:p>
        </c:rich>
      </c:tx>
      <c:overlay val="0"/>
    </c:title>
    <c:autoTitleDeleted val="0"/>
    <c:plotArea>
      <c:layout>
        <c:manualLayout>
          <c:layoutTarget val="inner"/>
          <c:xMode val="edge"/>
          <c:yMode val="edge"/>
          <c:x val="0"/>
          <c:y val="0.14691613284390295"/>
          <c:w val="0.97267080745341672"/>
          <c:h val="0.63407927089026661"/>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91D-4599-A8EE-C143CC8913B1}"/>
            </c:ext>
          </c:extLst>
        </c:ser>
        <c:ser>
          <c:idx val="1"/>
          <c:order val="1"/>
          <c:tx>
            <c:strRef>
              <c:f>Sheet1!$C$1</c:f>
              <c:strCache>
                <c:ptCount val="1"/>
                <c:pt idx="0">
                  <c:v>Series 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91D-4599-A8EE-C143CC8913B1}"/>
            </c:ext>
          </c:extLst>
        </c:ser>
        <c:ser>
          <c:idx val="2"/>
          <c:order val="2"/>
          <c:tx>
            <c:strRef>
              <c:f>Sheet1!$D$1</c:f>
              <c:strCache>
                <c:ptCount val="1"/>
                <c:pt idx="0">
                  <c:v>Series 3</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91D-4599-A8EE-C143CC8913B1}"/>
            </c:ext>
          </c:extLst>
        </c:ser>
        <c:dLbls>
          <c:showLegendKey val="0"/>
          <c:showVal val="1"/>
          <c:showCatName val="0"/>
          <c:showSerName val="0"/>
          <c:showPercent val="0"/>
          <c:showBubbleSize val="0"/>
        </c:dLbls>
        <c:gapWidth val="150"/>
        <c:overlap val="-25"/>
        <c:axId val="36505472"/>
        <c:axId val="36507008"/>
      </c:barChart>
      <c:catAx>
        <c:axId val="36505472"/>
        <c:scaling>
          <c:orientation val="minMax"/>
        </c:scaling>
        <c:delete val="1"/>
        <c:axPos val="b"/>
        <c:numFmt formatCode="General" sourceLinked="0"/>
        <c:majorTickMark val="none"/>
        <c:minorTickMark val="none"/>
        <c:tickLblPos val="nextTo"/>
        <c:crossAx val="36507008"/>
        <c:crosses val="autoZero"/>
        <c:auto val="1"/>
        <c:lblAlgn val="ctr"/>
        <c:lblOffset val="0"/>
        <c:noMultiLvlLbl val="0"/>
      </c:catAx>
      <c:valAx>
        <c:axId val="36507008"/>
        <c:scaling>
          <c:orientation val="minMax"/>
        </c:scaling>
        <c:delete val="1"/>
        <c:axPos val="l"/>
        <c:numFmt formatCode="General" sourceLinked="1"/>
        <c:majorTickMark val="none"/>
        <c:minorTickMark val="none"/>
        <c:tickLblPos val="nextTo"/>
        <c:crossAx val="36505472"/>
        <c:crosses val="autoZero"/>
        <c:crossBetween val="between"/>
      </c:valAx>
    </c:plotArea>
    <c:legend>
      <c:legendPos val="t"/>
      <c:layout>
        <c:manualLayout>
          <c:xMode val="edge"/>
          <c:yMode val="edge"/>
          <c:x val="7.6678915135608053E-2"/>
          <c:y val="0.11337209431099594"/>
          <c:w val="0.88406864718604572"/>
          <c:h val="7.534494437477382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sz="2800" dirty="0"/>
              <a:t>Chart Title</a:t>
            </a:r>
          </a:p>
        </c:rich>
      </c:tx>
      <c:layout>
        <c:manualLayout>
          <c:xMode val="edge"/>
          <c:yMode val="edge"/>
          <c:x val="0.36100682414698165"/>
          <c:y val="8.5498370674680114E-3"/>
        </c:manualLayout>
      </c:layout>
      <c:overlay val="0"/>
    </c:title>
    <c:autoTitleDeleted val="0"/>
    <c:plotArea>
      <c:layout/>
      <c:pieChart>
        <c:varyColors val="1"/>
        <c:ser>
          <c:idx val="0"/>
          <c:order val="0"/>
          <c:tx>
            <c:strRef>
              <c:f>Sheet1!$B$1</c:f>
              <c:strCache>
                <c:ptCount val="1"/>
                <c:pt idx="0">
                  <c:v>Sales</c:v>
                </c:pt>
              </c:strCache>
            </c:strRef>
          </c:tx>
          <c:dPt>
            <c:idx val="3"/>
            <c:bubble3D val="0"/>
            <c:explosion val="23"/>
            <c:extLst>
              <c:ext xmlns:c16="http://schemas.microsoft.com/office/drawing/2014/chart" uri="{C3380CC4-5D6E-409C-BE32-E72D297353CC}">
                <c16:uniqueId val="{00000000-ED8D-44D5-9331-3D0002E44A69}"/>
              </c:ext>
            </c:extLst>
          </c:dPt>
          <c:dLbls>
            <c:dLbl>
              <c:idx val="0"/>
              <c:layout>
                <c:manualLayout>
                  <c:x val="-0.19187963346686926"/>
                  <c:y val="-0.1140786108178673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D8D-44D5-9331-3D0002E44A69}"/>
                </c:ext>
              </c:extLst>
            </c:dLbl>
            <c:dLbl>
              <c:idx val="1"/>
              <c:layout>
                <c:manualLayout>
                  <c:x val="0.17778284293410695"/>
                  <c:y val="-4.956917797418228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ED8D-44D5-9331-3D0002E44A69}"/>
                </c:ext>
              </c:extLst>
            </c:dLbl>
            <c:dLbl>
              <c:idx val="2"/>
              <c:layout>
                <c:manualLayout>
                  <c:x val="0.11870193857346779"/>
                  <c:y val="6.962465956150171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D8D-44D5-9331-3D0002E44A69}"/>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4-ED8D-44D5-9331-3D0002E44A69}"/>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200">
          <a:solidFill>
            <a:schemeClr val="tx1">
              <a:lumMod val="85000"/>
              <a:lumOff val="15000"/>
            </a:schemeClr>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Chart Title</a:t>
            </a:r>
          </a:p>
        </c:rich>
      </c:tx>
      <c:overlay val="0"/>
    </c:title>
    <c:autoTitleDeleted val="0"/>
    <c:plotArea>
      <c:layout>
        <c:manualLayout>
          <c:layoutTarget val="inner"/>
          <c:xMode val="edge"/>
          <c:yMode val="edge"/>
          <c:x val="9.1492541693157917E-2"/>
          <c:y val="0.19369531607530241"/>
          <c:w val="0.88117826576025793"/>
          <c:h val="0.58796463634822693"/>
        </c:manualLayout>
      </c:layout>
      <c:lineChart>
        <c:grouping val="standard"/>
        <c:varyColors val="0"/>
        <c:ser>
          <c:idx val="0"/>
          <c:order val="0"/>
          <c:tx>
            <c:strRef>
              <c:f>Sheet1!$B$1</c:f>
              <c:strCache>
                <c:ptCount val="1"/>
                <c:pt idx="0">
                  <c:v>Series 1</c:v>
                </c:pt>
              </c:strCache>
            </c:strRef>
          </c:tx>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DBB8-43AD-8CF8-D789FCF227C2}"/>
            </c:ext>
          </c:extLst>
        </c:ser>
        <c:ser>
          <c:idx val="1"/>
          <c:order val="1"/>
          <c:tx>
            <c:strRef>
              <c:f>Sheet1!$C$1</c:f>
              <c:strCache>
                <c:ptCount val="1"/>
                <c:pt idx="0">
                  <c:v>Series 2</c:v>
                </c:pt>
              </c:strCache>
            </c:strRef>
          </c:tx>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DBB8-43AD-8CF8-D789FCF227C2}"/>
            </c:ext>
          </c:extLst>
        </c:ser>
        <c:ser>
          <c:idx val="2"/>
          <c:order val="2"/>
          <c:tx>
            <c:strRef>
              <c:f>Sheet1!$D$1</c:f>
              <c:strCache>
                <c:ptCount val="1"/>
                <c:pt idx="0">
                  <c:v>Series 3</c:v>
                </c:pt>
              </c:strCache>
            </c:strRef>
          </c:tx>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DBB8-43AD-8CF8-D789FCF227C2}"/>
            </c:ext>
          </c:extLst>
        </c:ser>
        <c:dLbls>
          <c:showLegendKey val="0"/>
          <c:showVal val="0"/>
          <c:showCatName val="0"/>
          <c:showSerName val="0"/>
          <c:showPercent val="0"/>
          <c:showBubbleSize val="0"/>
        </c:dLbls>
        <c:smooth val="0"/>
        <c:axId val="36054912"/>
        <c:axId val="36056448"/>
      </c:lineChart>
      <c:catAx>
        <c:axId val="36054912"/>
        <c:scaling>
          <c:orientation val="minMax"/>
        </c:scaling>
        <c:delete val="1"/>
        <c:axPos val="b"/>
        <c:numFmt formatCode="General" sourceLinked="0"/>
        <c:majorTickMark val="none"/>
        <c:minorTickMark val="none"/>
        <c:tickLblPos val="nextTo"/>
        <c:crossAx val="36056448"/>
        <c:crosses val="autoZero"/>
        <c:auto val="1"/>
        <c:lblAlgn val="ctr"/>
        <c:lblOffset val="100"/>
        <c:noMultiLvlLbl val="0"/>
      </c:catAx>
      <c:valAx>
        <c:axId val="36056448"/>
        <c:scaling>
          <c:orientation val="minMax"/>
        </c:scaling>
        <c:delete val="0"/>
        <c:axPos val="l"/>
        <c:majorGridlines/>
        <c:numFmt formatCode="General" sourceLinked="1"/>
        <c:majorTickMark val="none"/>
        <c:minorTickMark val="none"/>
        <c:tickLblPos val="nextTo"/>
        <c:crossAx val="36054912"/>
        <c:crosses val="autoZero"/>
        <c:crossBetween val="between"/>
      </c:valAx>
    </c:plotArea>
    <c:legend>
      <c:legendPos val="b"/>
      <c:layout>
        <c:manualLayout>
          <c:xMode val="edge"/>
          <c:yMode val="edge"/>
          <c:x val="8.6376801584012508E-2"/>
          <c:y val="9.9409130928916831E-2"/>
          <c:w val="0.85736496753695257"/>
          <c:h val="7.534494437477382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Chart Title</a:t>
            </a:r>
          </a:p>
        </c:rich>
      </c:tx>
      <c:layout>
        <c:manualLayout>
          <c:xMode val="edge"/>
          <c:yMode val="edge"/>
          <c:x val="0.39794033245844268"/>
          <c:y val="2.4726568989002957E-2"/>
        </c:manualLayout>
      </c:layout>
      <c:overlay val="0"/>
    </c:title>
    <c:autoTitleDeleted val="0"/>
    <c:view3D>
      <c:rotX val="0"/>
      <c:rotY val="30"/>
      <c:depthPercent val="120"/>
      <c:rAngAx val="0"/>
      <c:perspective val="50"/>
    </c:view3D>
    <c:floor>
      <c:thickness val="0"/>
    </c:floor>
    <c:sideWall>
      <c:thickness val="0"/>
      <c:spPr>
        <a:scene3d>
          <a:camera prst="orthographicFront"/>
          <a:lightRig rig="threePt" dir="t"/>
        </a:scene3d>
        <a:sp3d>
          <a:bevelT/>
        </a:sp3d>
      </c:spPr>
    </c:sideWall>
    <c:backWall>
      <c:thickness val="0"/>
      <c:spPr>
        <a:scene3d>
          <a:camera prst="orthographicFront"/>
          <a:lightRig rig="threePt" dir="t"/>
        </a:scene3d>
        <a:sp3d>
          <a:bevelT/>
        </a:sp3d>
      </c:spPr>
    </c:backWall>
    <c:plotArea>
      <c:layout>
        <c:manualLayout>
          <c:layoutTarget val="inner"/>
          <c:xMode val="edge"/>
          <c:yMode val="edge"/>
          <c:x val="7.5685488778825361E-2"/>
          <c:y val="0.20998306458904545"/>
          <c:w val="0.92431451122117469"/>
          <c:h val="0.6110594667408239"/>
        </c:manualLayout>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DA5-479D-921F-8EA15009853E}"/>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DA5-479D-921F-8EA15009853E}"/>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DA5-479D-921F-8EA15009853E}"/>
            </c:ext>
          </c:extLst>
        </c:ser>
        <c:dLbls>
          <c:showLegendKey val="0"/>
          <c:showVal val="0"/>
          <c:showCatName val="0"/>
          <c:showSerName val="0"/>
          <c:showPercent val="0"/>
          <c:showBubbleSize val="0"/>
        </c:dLbls>
        <c:gapWidth val="75"/>
        <c:shape val="box"/>
        <c:axId val="36100736"/>
        <c:axId val="36106624"/>
        <c:axId val="0"/>
      </c:bar3DChart>
      <c:catAx>
        <c:axId val="36100736"/>
        <c:scaling>
          <c:orientation val="minMax"/>
        </c:scaling>
        <c:delete val="0"/>
        <c:axPos val="b"/>
        <c:numFmt formatCode="General" sourceLinked="0"/>
        <c:majorTickMark val="none"/>
        <c:minorTickMark val="none"/>
        <c:tickLblPos val="nextTo"/>
        <c:txPr>
          <a:bodyPr/>
          <a:lstStyle/>
          <a:p>
            <a:pPr>
              <a:defRPr sz="1200"/>
            </a:pPr>
            <a:endParaRPr lang="en-US"/>
          </a:p>
        </c:txPr>
        <c:crossAx val="36106624"/>
        <c:crosses val="autoZero"/>
        <c:auto val="1"/>
        <c:lblAlgn val="ctr"/>
        <c:lblOffset val="100"/>
        <c:noMultiLvlLbl val="0"/>
      </c:catAx>
      <c:valAx>
        <c:axId val="36106624"/>
        <c:scaling>
          <c:orientation val="minMax"/>
        </c:scaling>
        <c:delete val="0"/>
        <c:axPos val="l"/>
        <c:majorGridlines/>
        <c:numFmt formatCode="General" sourceLinked="1"/>
        <c:majorTickMark val="none"/>
        <c:minorTickMark val="none"/>
        <c:tickLblPos val="nextTo"/>
        <c:crossAx val="36100736"/>
        <c:crosses val="autoZero"/>
        <c:crossBetween val="between"/>
      </c:valAx>
    </c:plotArea>
    <c:legend>
      <c:legendPos val="b"/>
      <c:layout>
        <c:manualLayout>
          <c:xMode val="edge"/>
          <c:yMode val="edge"/>
          <c:x val="5.1881189851268592E-2"/>
          <c:y val="0.13844813317254262"/>
          <c:w val="0.91015494773679617"/>
          <c:h val="7.534494437477382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a:t>Chart Title</a:t>
            </a:r>
          </a:p>
        </c:rich>
      </c:tx>
      <c:layout>
        <c:manualLayout>
          <c:xMode val="edge"/>
          <c:yMode val="edge"/>
          <c:x val="0.39996360454943131"/>
          <c:y val="0"/>
        </c:manualLayout>
      </c:layout>
      <c:overlay val="0"/>
    </c:title>
    <c:autoTitleDeleted val="0"/>
    <c:view3D>
      <c:rotX val="30"/>
      <c:hPercent val="120"/>
      <c:rotY val="221"/>
      <c:depthPercent val="100"/>
      <c:rAngAx val="0"/>
    </c:view3D>
    <c:floor>
      <c:thickness val="0"/>
    </c:floor>
    <c:sideWall>
      <c:thickness val="0"/>
    </c:sideWall>
    <c:backWall>
      <c:thickness val="0"/>
    </c:backWall>
    <c:plotArea>
      <c:layout>
        <c:manualLayout>
          <c:layoutTarget val="inner"/>
          <c:xMode val="edge"/>
          <c:yMode val="edge"/>
          <c:x val="3.8812539736880151E-4"/>
          <c:y val="0.19768880696089638"/>
          <c:w val="0.99961187460263123"/>
          <c:h val="0.79497251495875809"/>
        </c:manualLayout>
      </c:layout>
      <c:pie3DChart>
        <c:varyColors val="1"/>
        <c:ser>
          <c:idx val="0"/>
          <c:order val="0"/>
          <c:tx>
            <c:strRef>
              <c:f>Sheet1!$B$1</c:f>
              <c:strCache>
                <c:ptCount val="1"/>
                <c:pt idx="0">
                  <c:v>Sales</c:v>
                </c:pt>
              </c:strCache>
            </c:strRef>
          </c:tx>
          <c:dPt>
            <c:idx val="0"/>
            <c:bubble3D val="0"/>
            <c:extLst>
              <c:ext xmlns:c16="http://schemas.microsoft.com/office/drawing/2014/chart" uri="{C3380CC4-5D6E-409C-BE32-E72D297353CC}">
                <c16:uniqueId val="{00000000-00DA-40CB-B4F2-D7FA7F3FCA9E}"/>
              </c:ext>
            </c:extLst>
          </c:dPt>
          <c:dPt>
            <c:idx val="3"/>
            <c:bubble3D val="0"/>
            <c:extLst>
              <c:ext xmlns:c16="http://schemas.microsoft.com/office/drawing/2014/chart" uri="{C3380CC4-5D6E-409C-BE32-E72D297353CC}">
                <c16:uniqueId val="{00000001-00DA-40CB-B4F2-D7FA7F3FCA9E}"/>
              </c:ext>
            </c:extLst>
          </c:dPt>
          <c:dLbls>
            <c:dLbl>
              <c:idx val="0"/>
              <c:layout>
                <c:manualLayout>
                  <c:x val="0.17239466777179169"/>
                  <c:y val="7.708171702818654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00DA-40CB-B4F2-D7FA7F3FCA9E}"/>
                </c:ext>
              </c:extLst>
            </c:dLbl>
            <c:dLbl>
              <c:idx val="1"/>
              <c:layout>
                <c:manualLayout>
                  <c:x val="-0.13798383754662247"/>
                  <c:y val="-0.1211996077984484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00DA-40CB-B4F2-D7FA7F3FCA9E}"/>
                </c:ext>
              </c:extLst>
            </c:dLbl>
            <c:dLbl>
              <c:idx val="2"/>
              <c:layout>
                <c:manualLayout>
                  <c:x val="-6.9768883056284633E-2"/>
                  <c:y val="-0.24857009737688116"/>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0DA-40CB-B4F2-D7FA7F3FCA9E}"/>
                </c:ext>
              </c:extLst>
            </c:dLbl>
            <c:dLbl>
              <c:idx val="3"/>
              <c:layout>
                <c:manualLayout>
                  <c:x val="0.10728164187809858"/>
                  <c:y val="-0.218645669291338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0DA-40CB-B4F2-D7FA7F3FCA9E}"/>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4-00DA-40CB-B4F2-D7FA7F3FCA9E}"/>
            </c:ext>
          </c:extLst>
        </c:ser>
        <c:dLbls>
          <c:showLegendKey val="0"/>
          <c:showVal val="0"/>
          <c:showCatName val="0"/>
          <c:showSerName val="0"/>
          <c:showPercent val="1"/>
          <c:showBubbleSize val="0"/>
          <c:showLeaderLines val="1"/>
        </c:dLbls>
      </c:pie3DChart>
    </c:plotArea>
    <c:legend>
      <c:legendPos val="t"/>
      <c:layout>
        <c:manualLayout>
          <c:xMode val="edge"/>
          <c:yMode val="edge"/>
          <c:x val="5.2314814814814814E-2"/>
          <c:y val="0.13532833247915016"/>
          <c:w val="0.9"/>
          <c:h val="6.0222825016363085E-2"/>
        </c:manualLayout>
      </c:layout>
      <c:overlay val="0"/>
    </c:legend>
    <c:plotVisOnly val="1"/>
    <c:dispBlanksAs val="gap"/>
    <c:showDLblsOverMax val="0"/>
  </c:chart>
  <c:txPr>
    <a:bodyPr/>
    <a:lstStyle/>
    <a:p>
      <a:pPr>
        <a:defRPr sz="1600">
          <a:solidFill>
            <a:schemeClr val="tx1">
              <a:lumMod val="85000"/>
              <a:lumOff val="15000"/>
            </a:schemeClr>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D8522-E1D8-4100-9F9C-B922C6893C90}" type="doc">
      <dgm:prSet loTypeId="urn:microsoft.com/office/officeart/2005/8/layout/bProcess4" loCatId="process" qsTypeId="urn:microsoft.com/office/officeart/2005/8/quickstyle/simple1" qsCatId="simple" csTypeId="urn:microsoft.com/office/officeart/2005/8/colors/accent3_4" csCatId="accent3" phldr="1"/>
      <dgm:spPr/>
      <dgm:t>
        <a:bodyPr/>
        <a:lstStyle/>
        <a:p>
          <a:endParaRPr lang="en-US"/>
        </a:p>
      </dgm:t>
    </dgm:pt>
    <dgm:pt modelId="{EC912083-46BA-47EC-834F-B53C28E6D0BD}">
      <dgm:prSet phldrT="[Text]" custT="1"/>
      <dgm:spPr>
        <a:scene3d>
          <a:camera prst="orthographicFront"/>
          <a:lightRig rig="threePt" dir="t"/>
        </a:scene3d>
        <a:sp3d>
          <a:bevelT/>
        </a:sp3d>
      </dgm:spPr>
      <dgm:t>
        <a:bodyPr/>
        <a:lstStyle/>
        <a:p>
          <a:r>
            <a:rPr lang="en-US" sz="1600" baseline="0" dirty="0">
              <a:solidFill>
                <a:schemeClr val="tx1">
                  <a:lumMod val="75000"/>
                  <a:lumOff val="25000"/>
                </a:schemeClr>
              </a:solidFill>
            </a:rPr>
            <a:t>Stage 1</a:t>
          </a:r>
        </a:p>
      </dgm:t>
    </dgm:pt>
    <dgm:pt modelId="{F1078060-4F1D-4792-900A-9DC3C71D1776}" type="parTrans" cxnId="{58B63ADD-6CB4-4181-ADBB-3F961B5EAB75}">
      <dgm:prSet/>
      <dgm:spPr/>
      <dgm:t>
        <a:bodyPr/>
        <a:lstStyle/>
        <a:p>
          <a:endParaRPr lang="en-US">
            <a:solidFill>
              <a:schemeClr val="tx1">
                <a:lumMod val="75000"/>
                <a:lumOff val="25000"/>
              </a:schemeClr>
            </a:solidFill>
          </a:endParaRPr>
        </a:p>
      </dgm:t>
    </dgm:pt>
    <dgm:pt modelId="{B4159C30-DBE3-473F-B6E7-4D39883C930F}" type="sibTrans" cxnId="{58B63ADD-6CB4-4181-ADBB-3F961B5EAB75}">
      <dgm:prSet/>
      <dgm:spPr>
        <a:scene3d>
          <a:camera prst="orthographicFront"/>
          <a:lightRig rig="threePt" dir="t"/>
        </a:scene3d>
        <a:sp3d>
          <a:bevelT/>
        </a:sp3d>
      </dgm:spPr>
      <dgm:t>
        <a:bodyPr/>
        <a:lstStyle/>
        <a:p>
          <a:endParaRPr lang="en-US">
            <a:solidFill>
              <a:schemeClr val="tx1">
                <a:lumMod val="75000"/>
                <a:lumOff val="25000"/>
              </a:schemeClr>
            </a:solidFill>
          </a:endParaRPr>
        </a:p>
      </dgm:t>
    </dgm:pt>
    <dgm:pt modelId="{F0ED2BDD-5EFF-4B2D-AF97-3470E2C34E25}">
      <dgm:prSet phldrT="[Text]" custT="1"/>
      <dgm:spPr>
        <a:scene3d>
          <a:camera prst="orthographicFront"/>
          <a:lightRig rig="threePt" dir="t"/>
        </a:scene3d>
        <a:sp3d>
          <a:bevelT/>
        </a:sp3d>
      </dgm:spPr>
      <dgm:t>
        <a:bodyPr/>
        <a:lstStyle/>
        <a:p>
          <a:r>
            <a:rPr lang="en-US" sz="1600" baseline="0">
              <a:solidFill>
                <a:schemeClr val="tx1">
                  <a:lumMod val="75000"/>
                  <a:lumOff val="25000"/>
                </a:schemeClr>
              </a:solidFill>
            </a:rPr>
            <a:t>Stage 2</a:t>
          </a:r>
          <a:endParaRPr lang="en-US" sz="1600" dirty="0">
            <a:solidFill>
              <a:schemeClr val="tx1">
                <a:lumMod val="75000"/>
                <a:lumOff val="25000"/>
              </a:schemeClr>
            </a:solidFill>
          </a:endParaRPr>
        </a:p>
      </dgm:t>
    </dgm:pt>
    <dgm:pt modelId="{7BF5762E-CA5A-4A96-8A1D-4699EADF930C}" type="parTrans" cxnId="{F016BFB9-37DA-4093-BD60-A308E45ECEEC}">
      <dgm:prSet/>
      <dgm:spPr/>
      <dgm:t>
        <a:bodyPr/>
        <a:lstStyle/>
        <a:p>
          <a:endParaRPr lang="en-US">
            <a:solidFill>
              <a:schemeClr val="tx1">
                <a:lumMod val="75000"/>
                <a:lumOff val="25000"/>
              </a:schemeClr>
            </a:solidFill>
          </a:endParaRPr>
        </a:p>
      </dgm:t>
    </dgm:pt>
    <dgm:pt modelId="{6D32A681-E82D-4E18-A176-1E4E849D3EF8}" type="sibTrans" cxnId="{F016BFB9-37DA-4093-BD60-A308E45ECEEC}">
      <dgm:prSet/>
      <dgm:spPr>
        <a:scene3d>
          <a:camera prst="orthographicFront"/>
          <a:lightRig rig="threePt" dir="t"/>
        </a:scene3d>
        <a:sp3d>
          <a:bevelT/>
        </a:sp3d>
      </dgm:spPr>
      <dgm:t>
        <a:bodyPr/>
        <a:lstStyle/>
        <a:p>
          <a:endParaRPr lang="en-US">
            <a:solidFill>
              <a:schemeClr val="tx1">
                <a:lumMod val="75000"/>
                <a:lumOff val="25000"/>
              </a:schemeClr>
            </a:solidFill>
          </a:endParaRPr>
        </a:p>
      </dgm:t>
    </dgm:pt>
    <dgm:pt modelId="{1E1A8527-A3B0-4204-9526-E7C9685F8CBD}">
      <dgm:prSet phldrT="[Text]" custT="1"/>
      <dgm:spPr>
        <a:scene3d>
          <a:camera prst="orthographicFront"/>
          <a:lightRig rig="threePt" dir="t"/>
        </a:scene3d>
        <a:sp3d>
          <a:bevelT/>
        </a:sp3d>
      </dgm:spPr>
      <dgm:t>
        <a:bodyPr/>
        <a:lstStyle/>
        <a:p>
          <a:r>
            <a:rPr lang="en-US" sz="1600">
              <a:solidFill>
                <a:schemeClr val="tx1">
                  <a:lumMod val="75000"/>
                  <a:lumOff val="25000"/>
                </a:schemeClr>
              </a:solidFill>
            </a:rPr>
            <a:t>Stage 4</a:t>
          </a:r>
          <a:endParaRPr lang="en-US" sz="1600" dirty="0">
            <a:solidFill>
              <a:schemeClr val="tx1">
                <a:lumMod val="75000"/>
                <a:lumOff val="25000"/>
              </a:schemeClr>
            </a:solidFill>
          </a:endParaRPr>
        </a:p>
      </dgm:t>
    </dgm:pt>
    <dgm:pt modelId="{F7FCF020-7ACD-4A24-BC78-D1D976F069E0}" type="parTrans" cxnId="{AAD415A9-6971-4C21-BBCC-8CD0BC8727B5}">
      <dgm:prSet/>
      <dgm:spPr/>
      <dgm:t>
        <a:bodyPr/>
        <a:lstStyle/>
        <a:p>
          <a:endParaRPr lang="en-US">
            <a:solidFill>
              <a:schemeClr val="tx1">
                <a:lumMod val="75000"/>
                <a:lumOff val="25000"/>
              </a:schemeClr>
            </a:solidFill>
          </a:endParaRPr>
        </a:p>
      </dgm:t>
    </dgm:pt>
    <dgm:pt modelId="{45220C32-92E3-4D99-B720-31149B16D515}" type="sibTrans" cxnId="{AAD415A9-6971-4C21-BBCC-8CD0BC8727B5}">
      <dgm:prSet/>
      <dgm:spPr>
        <a:scene3d>
          <a:camera prst="orthographicFront"/>
          <a:lightRig rig="threePt" dir="t"/>
        </a:scene3d>
        <a:sp3d>
          <a:bevelT/>
        </a:sp3d>
      </dgm:spPr>
      <dgm:t>
        <a:bodyPr/>
        <a:lstStyle/>
        <a:p>
          <a:endParaRPr lang="en-US">
            <a:solidFill>
              <a:schemeClr val="tx1">
                <a:lumMod val="75000"/>
                <a:lumOff val="25000"/>
              </a:schemeClr>
            </a:solidFill>
          </a:endParaRPr>
        </a:p>
      </dgm:t>
    </dgm:pt>
    <dgm:pt modelId="{EE33DF1E-8F9C-4334-A6A3-B26F6CC659C7}">
      <dgm:prSet phldrT="[Text]" custT="1"/>
      <dgm:spPr>
        <a:scene3d>
          <a:camera prst="orthographicFront"/>
          <a:lightRig rig="threePt" dir="t"/>
        </a:scene3d>
        <a:sp3d>
          <a:bevelT/>
        </a:sp3d>
      </dgm:spPr>
      <dgm:t>
        <a:bodyPr/>
        <a:lstStyle/>
        <a:p>
          <a:r>
            <a:rPr lang="en-US" sz="1600">
              <a:solidFill>
                <a:schemeClr val="tx1">
                  <a:lumMod val="75000"/>
                  <a:lumOff val="25000"/>
                </a:schemeClr>
              </a:solidFill>
            </a:rPr>
            <a:t>Stage 3</a:t>
          </a:r>
          <a:endParaRPr lang="en-US" sz="1600" dirty="0">
            <a:solidFill>
              <a:schemeClr val="tx1">
                <a:lumMod val="75000"/>
                <a:lumOff val="25000"/>
              </a:schemeClr>
            </a:solidFill>
          </a:endParaRPr>
        </a:p>
      </dgm:t>
    </dgm:pt>
    <dgm:pt modelId="{7089E595-419A-443B-BD31-B556AE9E259C}" type="parTrans" cxnId="{17FB83F0-2F8F-4FF0-B937-9220DFDF4A9F}">
      <dgm:prSet/>
      <dgm:spPr/>
      <dgm:t>
        <a:bodyPr/>
        <a:lstStyle/>
        <a:p>
          <a:endParaRPr lang="en-US">
            <a:solidFill>
              <a:schemeClr val="tx1">
                <a:lumMod val="75000"/>
                <a:lumOff val="25000"/>
              </a:schemeClr>
            </a:solidFill>
          </a:endParaRPr>
        </a:p>
      </dgm:t>
    </dgm:pt>
    <dgm:pt modelId="{DB4F21EA-D11D-4A25-BF88-2413959F8ED0}" type="sibTrans" cxnId="{17FB83F0-2F8F-4FF0-B937-9220DFDF4A9F}">
      <dgm:prSet/>
      <dgm:spPr>
        <a:scene3d>
          <a:camera prst="orthographicFront"/>
          <a:lightRig rig="threePt" dir="t"/>
        </a:scene3d>
        <a:sp3d>
          <a:bevelT/>
        </a:sp3d>
      </dgm:spPr>
      <dgm:t>
        <a:bodyPr/>
        <a:lstStyle/>
        <a:p>
          <a:endParaRPr lang="en-US">
            <a:solidFill>
              <a:schemeClr val="tx1">
                <a:lumMod val="75000"/>
                <a:lumOff val="25000"/>
              </a:schemeClr>
            </a:solidFill>
          </a:endParaRPr>
        </a:p>
      </dgm:t>
    </dgm:pt>
    <dgm:pt modelId="{7C03F2C7-F4A6-44C5-8FC7-71191F38685F}">
      <dgm:prSet phldrT="[Text]" custT="1"/>
      <dgm:spPr>
        <a:scene3d>
          <a:camera prst="orthographicFront"/>
          <a:lightRig rig="threePt" dir="t"/>
        </a:scene3d>
        <a:sp3d>
          <a:bevelT/>
        </a:sp3d>
      </dgm:spPr>
      <dgm:t>
        <a:bodyPr/>
        <a:lstStyle/>
        <a:p>
          <a:r>
            <a:rPr lang="en-US" sz="1600">
              <a:solidFill>
                <a:schemeClr val="tx1">
                  <a:lumMod val="75000"/>
                  <a:lumOff val="25000"/>
                </a:schemeClr>
              </a:solidFill>
            </a:rPr>
            <a:t>Stage 5</a:t>
          </a:r>
          <a:endParaRPr lang="en-US" sz="1600" dirty="0">
            <a:solidFill>
              <a:schemeClr val="tx1">
                <a:lumMod val="75000"/>
                <a:lumOff val="25000"/>
              </a:schemeClr>
            </a:solidFill>
          </a:endParaRPr>
        </a:p>
      </dgm:t>
    </dgm:pt>
    <dgm:pt modelId="{FCEED370-33D7-4994-A8BF-45392115D4A1}" type="parTrans" cxnId="{F08B5FC6-6218-4A29-B947-E391F702FDC3}">
      <dgm:prSet/>
      <dgm:spPr/>
      <dgm:t>
        <a:bodyPr/>
        <a:lstStyle/>
        <a:p>
          <a:endParaRPr lang="en-US">
            <a:solidFill>
              <a:schemeClr val="tx1">
                <a:lumMod val="75000"/>
                <a:lumOff val="25000"/>
              </a:schemeClr>
            </a:solidFill>
          </a:endParaRPr>
        </a:p>
      </dgm:t>
    </dgm:pt>
    <dgm:pt modelId="{0C0CA9A8-40A2-479D-A22B-65E2DD0124AB}" type="sibTrans" cxnId="{F08B5FC6-6218-4A29-B947-E391F702FDC3}">
      <dgm:prSet/>
      <dgm:spPr>
        <a:scene3d>
          <a:camera prst="orthographicFront"/>
          <a:lightRig rig="threePt" dir="t"/>
        </a:scene3d>
        <a:sp3d>
          <a:bevelT/>
        </a:sp3d>
      </dgm:spPr>
      <dgm:t>
        <a:bodyPr/>
        <a:lstStyle/>
        <a:p>
          <a:endParaRPr lang="en-US">
            <a:solidFill>
              <a:schemeClr val="tx1">
                <a:lumMod val="75000"/>
                <a:lumOff val="25000"/>
              </a:schemeClr>
            </a:solidFill>
          </a:endParaRPr>
        </a:p>
      </dgm:t>
    </dgm:pt>
    <dgm:pt modelId="{07128841-FE35-4B61-A219-5618BAA1FB83}">
      <dgm:prSet phldrT="[Text]" custT="1"/>
      <dgm:spPr>
        <a:scene3d>
          <a:camera prst="orthographicFront"/>
          <a:lightRig rig="threePt" dir="t"/>
        </a:scene3d>
        <a:sp3d>
          <a:bevelT/>
        </a:sp3d>
      </dgm:spPr>
      <dgm:t>
        <a:bodyPr/>
        <a:lstStyle/>
        <a:p>
          <a:r>
            <a:rPr lang="en-US" sz="1600">
              <a:solidFill>
                <a:schemeClr val="tx1">
                  <a:lumMod val="75000"/>
                  <a:lumOff val="25000"/>
                </a:schemeClr>
              </a:solidFill>
            </a:rPr>
            <a:t>Stage 6</a:t>
          </a:r>
          <a:endParaRPr lang="en-US" sz="1600" dirty="0">
            <a:solidFill>
              <a:schemeClr val="tx1">
                <a:lumMod val="75000"/>
                <a:lumOff val="25000"/>
              </a:schemeClr>
            </a:solidFill>
          </a:endParaRPr>
        </a:p>
      </dgm:t>
    </dgm:pt>
    <dgm:pt modelId="{EEB740C7-11FF-47ED-AC65-3C592B312706}" type="parTrans" cxnId="{A3610C3B-20CC-473F-BA2D-CC9DDD6642A6}">
      <dgm:prSet/>
      <dgm:spPr/>
      <dgm:t>
        <a:bodyPr/>
        <a:lstStyle/>
        <a:p>
          <a:endParaRPr lang="en-US">
            <a:solidFill>
              <a:schemeClr val="tx1">
                <a:lumMod val="75000"/>
                <a:lumOff val="25000"/>
              </a:schemeClr>
            </a:solidFill>
          </a:endParaRPr>
        </a:p>
      </dgm:t>
    </dgm:pt>
    <dgm:pt modelId="{DACAC267-63C8-4186-ACAD-5BEFD8E3C189}" type="sibTrans" cxnId="{A3610C3B-20CC-473F-BA2D-CC9DDD6642A6}">
      <dgm:prSet/>
      <dgm:spPr>
        <a:scene3d>
          <a:camera prst="orthographicFront"/>
          <a:lightRig rig="threePt" dir="t"/>
        </a:scene3d>
        <a:sp3d>
          <a:bevelT/>
        </a:sp3d>
      </dgm:spPr>
      <dgm:t>
        <a:bodyPr/>
        <a:lstStyle/>
        <a:p>
          <a:endParaRPr lang="en-US">
            <a:solidFill>
              <a:schemeClr val="tx1">
                <a:lumMod val="75000"/>
                <a:lumOff val="25000"/>
              </a:schemeClr>
            </a:solidFill>
          </a:endParaRPr>
        </a:p>
      </dgm:t>
    </dgm:pt>
    <dgm:pt modelId="{A118EDD0-8230-4B7F-9248-7C5E76CE733D}" type="pres">
      <dgm:prSet presAssocID="{1BAD8522-E1D8-4100-9F9C-B922C6893C90}" presName="Name0" presStyleCnt="0">
        <dgm:presLayoutVars>
          <dgm:dir/>
          <dgm:resizeHandles/>
        </dgm:presLayoutVars>
      </dgm:prSet>
      <dgm:spPr/>
    </dgm:pt>
    <dgm:pt modelId="{23D6608F-7E9E-4F92-8CF1-A6E3BFBC7BAC}" type="pres">
      <dgm:prSet presAssocID="{EC912083-46BA-47EC-834F-B53C28E6D0BD}" presName="compNode" presStyleCnt="0"/>
      <dgm:spPr/>
    </dgm:pt>
    <dgm:pt modelId="{FA3F5C1E-F8CB-458E-954C-39C6CACC7DEC}" type="pres">
      <dgm:prSet presAssocID="{EC912083-46BA-47EC-834F-B53C28E6D0BD}" presName="dummyConnPt" presStyleCnt="0"/>
      <dgm:spPr/>
    </dgm:pt>
    <dgm:pt modelId="{17DDD853-8F71-4637-92E2-ECB4627E6F07}" type="pres">
      <dgm:prSet presAssocID="{EC912083-46BA-47EC-834F-B53C28E6D0BD}" presName="node" presStyleLbl="node1" presStyleIdx="0" presStyleCnt="6">
        <dgm:presLayoutVars>
          <dgm:bulletEnabled val="1"/>
        </dgm:presLayoutVars>
      </dgm:prSet>
      <dgm:spPr/>
    </dgm:pt>
    <dgm:pt modelId="{B63C73B6-6F25-4B48-830B-6C94CAECB1CC}" type="pres">
      <dgm:prSet presAssocID="{B4159C30-DBE3-473F-B6E7-4D39883C930F}" presName="sibTrans" presStyleLbl="bgSibTrans2D1" presStyleIdx="0" presStyleCnt="5"/>
      <dgm:spPr/>
    </dgm:pt>
    <dgm:pt modelId="{A0C982F3-0A25-4FEA-94B9-B59C3DD35D15}" type="pres">
      <dgm:prSet presAssocID="{F0ED2BDD-5EFF-4B2D-AF97-3470E2C34E25}" presName="compNode" presStyleCnt="0"/>
      <dgm:spPr/>
    </dgm:pt>
    <dgm:pt modelId="{55FEFEB4-2B19-437E-BE59-4E2915238C89}" type="pres">
      <dgm:prSet presAssocID="{F0ED2BDD-5EFF-4B2D-AF97-3470E2C34E25}" presName="dummyConnPt" presStyleCnt="0"/>
      <dgm:spPr/>
    </dgm:pt>
    <dgm:pt modelId="{BA6A6A7F-FAE3-46B7-8639-857BB5DAF550}" type="pres">
      <dgm:prSet presAssocID="{F0ED2BDD-5EFF-4B2D-AF97-3470E2C34E25}" presName="node" presStyleLbl="node1" presStyleIdx="1" presStyleCnt="6">
        <dgm:presLayoutVars>
          <dgm:bulletEnabled val="1"/>
        </dgm:presLayoutVars>
      </dgm:prSet>
      <dgm:spPr/>
    </dgm:pt>
    <dgm:pt modelId="{5364C7ED-48BD-4AA3-B01D-0B04B5D3C09C}" type="pres">
      <dgm:prSet presAssocID="{6D32A681-E82D-4E18-A176-1E4E849D3EF8}" presName="sibTrans" presStyleLbl="bgSibTrans2D1" presStyleIdx="1" presStyleCnt="5"/>
      <dgm:spPr/>
    </dgm:pt>
    <dgm:pt modelId="{1F4AD740-DF2E-4670-878D-EA8266E8511B}" type="pres">
      <dgm:prSet presAssocID="{EE33DF1E-8F9C-4334-A6A3-B26F6CC659C7}" presName="compNode" presStyleCnt="0"/>
      <dgm:spPr/>
    </dgm:pt>
    <dgm:pt modelId="{0263B962-31B7-475C-9D4C-5F94D393DEF6}" type="pres">
      <dgm:prSet presAssocID="{EE33DF1E-8F9C-4334-A6A3-B26F6CC659C7}" presName="dummyConnPt" presStyleCnt="0"/>
      <dgm:spPr/>
    </dgm:pt>
    <dgm:pt modelId="{85266E03-352D-484A-A2A5-1177920B300F}" type="pres">
      <dgm:prSet presAssocID="{EE33DF1E-8F9C-4334-A6A3-B26F6CC659C7}" presName="node" presStyleLbl="node1" presStyleIdx="2" presStyleCnt="6" custLinFactNeighborY="6928">
        <dgm:presLayoutVars>
          <dgm:bulletEnabled val="1"/>
        </dgm:presLayoutVars>
      </dgm:prSet>
      <dgm:spPr/>
    </dgm:pt>
    <dgm:pt modelId="{0BBB9F16-012B-40B2-953D-BAAFBD88FE77}" type="pres">
      <dgm:prSet presAssocID="{DB4F21EA-D11D-4A25-BF88-2413959F8ED0}" presName="sibTrans" presStyleLbl="bgSibTrans2D1" presStyleIdx="2" presStyleCnt="5"/>
      <dgm:spPr/>
    </dgm:pt>
    <dgm:pt modelId="{543E016E-1202-4A9C-9D25-655D43F01910}" type="pres">
      <dgm:prSet presAssocID="{1E1A8527-A3B0-4204-9526-E7C9685F8CBD}" presName="compNode" presStyleCnt="0"/>
      <dgm:spPr/>
    </dgm:pt>
    <dgm:pt modelId="{F02DC5D0-3391-4A1E-8EDB-7D2DDCD66F97}" type="pres">
      <dgm:prSet presAssocID="{1E1A8527-A3B0-4204-9526-E7C9685F8CBD}" presName="dummyConnPt" presStyleCnt="0"/>
      <dgm:spPr/>
    </dgm:pt>
    <dgm:pt modelId="{3CCE50B4-F9C4-4D0C-B256-4DECE250E0C5}" type="pres">
      <dgm:prSet presAssocID="{1E1A8527-A3B0-4204-9526-E7C9685F8CBD}" presName="node" presStyleLbl="node1" presStyleIdx="3" presStyleCnt="6">
        <dgm:presLayoutVars>
          <dgm:bulletEnabled val="1"/>
        </dgm:presLayoutVars>
      </dgm:prSet>
      <dgm:spPr/>
    </dgm:pt>
    <dgm:pt modelId="{4D0939F9-85E0-46A0-9B4C-75635A669594}" type="pres">
      <dgm:prSet presAssocID="{45220C32-92E3-4D99-B720-31149B16D515}" presName="sibTrans" presStyleLbl="bgSibTrans2D1" presStyleIdx="3" presStyleCnt="5"/>
      <dgm:spPr/>
    </dgm:pt>
    <dgm:pt modelId="{54288C28-96F1-4B37-A60A-778D89040DDA}" type="pres">
      <dgm:prSet presAssocID="{7C03F2C7-F4A6-44C5-8FC7-71191F38685F}" presName="compNode" presStyleCnt="0"/>
      <dgm:spPr/>
    </dgm:pt>
    <dgm:pt modelId="{135A478A-5DFB-4207-9C06-3E3F202FC9E0}" type="pres">
      <dgm:prSet presAssocID="{7C03F2C7-F4A6-44C5-8FC7-71191F38685F}" presName="dummyConnPt" presStyleCnt="0"/>
      <dgm:spPr/>
    </dgm:pt>
    <dgm:pt modelId="{B47854B4-D173-4B4A-8851-4FFACBA16BD8}" type="pres">
      <dgm:prSet presAssocID="{7C03F2C7-F4A6-44C5-8FC7-71191F38685F}" presName="node" presStyleLbl="node1" presStyleIdx="4" presStyleCnt="6">
        <dgm:presLayoutVars>
          <dgm:bulletEnabled val="1"/>
        </dgm:presLayoutVars>
      </dgm:prSet>
      <dgm:spPr/>
    </dgm:pt>
    <dgm:pt modelId="{7B997BAD-F3E9-4CE0-86D1-D352752D1AB0}" type="pres">
      <dgm:prSet presAssocID="{0C0CA9A8-40A2-479D-A22B-65E2DD0124AB}" presName="sibTrans" presStyleLbl="bgSibTrans2D1" presStyleIdx="4" presStyleCnt="5"/>
      <dgm:spPr/>
    </dgm:pt>
    <dgm:pt modelId="{113453C5-DA33-45E7-BA44-C6A38C3EF4E0}" type="pres">
      <dgm:prSet presAssocID="{07128841-FE35-4B61-A219-5618BAA1FB83}" presName="compNode" presStyleCnt="0"/>
      <dgm:spPr/>
    </dgm:pt>
    <dgm:pt modelId="{C006A5AD-949D-45F6-8351-6258E34B2BA1}" type="pres">
      <dgm:prSet presAssocID="{07128841-FE35-4B61-A219-5618BAA1FB83}" presName="dummyConnPt" presStyleCnt="0"/>
      <dgm:spPr/>
    </dgm:pt>
    <dgm:pt modelId="{1C0485CA-F617-4613-8B2C-AB92EEF93BAA}" type="pres">
      <dgm:prSet presAssocID="{07128841-FE35-4B61-A219-5618BAA1FB83}" presName="node" presStyleLbl="node1" presStyleIdx="5" presStyleCnt="6" custLinFactNeighborX="-322" custLinFactNeighborY="-85">
        <dgm:presLayoutVars>
          <dgm:bulletEnabled val="1"/>
        </dgm:presLayoutVars>
      </dgm:prSet>
      <dgm:spPr/>
    </dgm:pt>
  </dgm:ptLst>
  <dgm:cxnLst>
    <dgm:cxn modelId="{44B20906-BE6B-4F36-885D-21C5D23AFBE8}" type="presOf" srcId="{EE33DF1E-8F9C-4334-A6A3-B26F6CC659C7}" destId="{85266E03-352D-484A-A2A5-1177920B300F}" srcOrd="0" destOrd="0" presId="urn:microsoft.com/office/officeart/2005/8/layout/bProcess4"/>
    <dgm:cxn modelId="{14FF8106-D269-4C48-81FB-A6044DE3310D}" type="presOf" srcId="{EC912083-46BA-47EC-834F-B53C28E6D0BD}" destId="{17DDD853-8F71-4637-92E2-ECB4627E6F07}" srcOrd="0" destOrd="0" presId="urn:microsoft.com/office/officeart/2005/8/layout/bProcess4"/>
    <dgm:cxn modelId="{BE482428-3DB9-4624-BE6F-EFB6977E99AF}" type="presOf" srcId="{DB4F21EA-D11D-4A25-BF88-2413959F8ED0}" destId="{0BBB9F16-012B-40B2-953D-BAAFBD88FE77}" srcOrd="0" destOrd="0" presId="urn:microsoft.com/office/officeart/2005/8/layout/bProcess4"/>
    <dgm:cxn modelId="{A3610C3B-20CC-473F-BA2D-CC9DDD6642A6}" srcId="{1BAD8522-E1D8-4100-9F9C-B922C6893C90}" destId="{07128841-FE35-4B61-A219-5618BAA1FB83}" srcOrd="5" destOrd="0" parTransId="{EEB740C7-11FF-47ED-AC65-3C592B312706}" sibTransId="{DACAC267-63C8-4186-ACAD-5BEFD8E3C189}"/>
    <dgm:cxn modelId="{CD217A63-03F4-461A-9365-6EC47FCF6504}" type="presOf" srcId="{1E1A8527-A3B0-4204-9526-E7C9685F8CBD}" destId="{3CCE50B4-F9C4-4D0C-B256-4DECE250E0C5}" srcOrd="0" destOrd="0" presId="urn:microsoft.com/office/officeart/2005/8/layout/bProcess4"/>
    <dgm:cxn modelId="{2EB49548-BEB4-4930-8831-8D5625202CCB}" type="presOf" srcId="{B4159C30-DBE3-473F-B6E7-4D39883C930F}" destId="{B63C73B6-6F25-4B48-830B-6C94CAECB1CC}" srcOrd="0" destOrd="0" presId="urn:microsoft.com/office/officeart/2005/8/layout/bProcess4"/>
    <dgm:cxn modelId="{41C8E573-7410-4032-97D2-D717CAEB8ED4}" type="presOf" srcId="{6D32A681-E82D-4E18-A176-1E4E849D3EF8}" destId="{5364C7ED-48BD-4AA3-B01D-0B04B5D3C09C}" srcOrd="0" destOrd="0" presId="urn:microsoft.com/office/officeart/2005/8/layout/bProcess4"/>
    <dgm:cxn modelId="{E1B02874-DDA1-4176-B2DA-0743030839F7}" type="presOf" srcId="{45220C32-92E3-4D99-B720-31149B16D515}" destId="{4D0939F9-85E0-46A0-9B4C-75635A669594}" srcOrd="0" destOrd="0" presId="urn:microsoft.com/office/officeart/2005/8/layout/bProcess4"/>
    <dgm:cxn modelId="{6E6FA695-1140-4421-A877-2BD38B9A3C14}" type="presOf" srcId="{1BAD8522-E1D8-4100-9F9C-B922C6893C90}" destId="{A118EDD0-8230-4B7F-9248-7C5E76CE733D}" srcOrd="0" destOrd="0" presId="urn:microsoft.com/office/officeart/2005/8/layout/bProcess4"/>
    <dgm:cxn modelId="{AAD415A9-6971-4C21-BBCC-8CD0BC8727B5}" srcId="{1BAD8522-E1D8-4100-9F9C-B922C6893C90}" destId="{1E1A8527-A3B0-4204-9526-E7C9685F8CBD}" srcOrd="3" destOrd="0" parTransId="{F7FCF020-7ACD-4A24-BC78-D1D976F069E0}" sibTransId="{45220C32-92E3-4D99-B720-31149B16D515}"/>
    <dgm:cxn modelId="{F016BFB9-37DA-4093-BD60-A308E45ECEEC}" srcId="{1BAD8522-E1D8-4100-9F9C-B922C6893C90}" destId="{F0ED2BDD-5EFF-4B2D-AF97-3470E2C34E25}" srcOrd="1" destOrd="0" parTransId="{7BF5762E-CA5A-4A96-8A1D-4699EADF930C}" sibTransId="{6D32A681-E82D-4E18-A176-1E4E849D3EF8}"/>
    <dgm:cxn modelId="{F08B5FC6-6218-4A29-B947-E391F702FDC3}" srcId="{1BAD8522-E1D8-4100-9F9C-B922C6893C90}" destId="{7C03F2C7-F4A6-44C5-8FC7-71191F38685F}" srcOrd="4" destOrd="0" parTransId="{FCEED370-33D7-4994-A8BF-45392115D4A1}" sibTransId="{0C0CA9A8-40A2-479D-A22B-65E2DD0124AB}"/>
    <dgm:cxn modelId="{EC7BE4C8-BC34-4A37-BDE1-052210AA5483}" type="presOf" srcId="{0C0CA9A8-40A2-479D-A22B-65E2DD0124AB}" destId="{7B997BAD-F3E9-4CE0-86D1-D352752D1AB0}" srcOrd="0" destOrd="0" presId="urn:microsoft.com/office/officeart/2005/8/layout/bProcess4"/>
    <dgm:cxn modelId="{E19B08DD-A790-4881-B319-53FA01D917A9}" type="presOf" srcId="{F0ED2BDD-5EFF-4B2D-AF97-3470E2C34E25}" destId="{BA6A6A7F-FAE3-46B7-8639-857BB5DAF550}" srcOrd="0" destOrd="0" presId="urn:microsoft.com/office/officeart/2005/8/layout/bProcess4"/>
    <dgm:cxn modelId="{58B63ADD-6CB4-4181-ADBB-3F961B5EAB75}" srcId="{1BAD8522-E1D8-4100-9F9C-B922C6893C90}" destId="{EC912083-46BA-47EC-834F-B53C28E6D0BD}" srcOrd="0" destOrd="0" parTransId="{F1078060-4F1D-4792-900A-9DC3C71D1776}" sibTransId="{B4159C30-DBE3-473F-B6E7-4D39883C930F}"/>
    <dgm:cxn modelId="{ED81E3EA-2C57-4F8A-B68C-2F6847C24646}" type="presOf" srcId="{7C03F2C7-F4A6-44C5-8FC7-71191F38685F}" destId="{B47854B4-D173-4B4A-8851-4FFACBA16BD8}" srcOrd="0" destOrd="0" presId="urn:microsoft.com/office/officeart/2005/8/layout/bProcess4"/>
    <dgm:cxn modelId="{17FB83F0-2F8F-4FF0-B937-9220DFDF4A9F}" srcId="{1BAD8522-E1D8-4100-9F9C-B922C6893C90}" destId="{EE33DF1E-8F9C-4334-A6A3-B26F6CC659C7}" srcOrd="2" destOrd="0" parTransId="{7089E595-419A-443B-BD31-B556AE9E259C}" sibTransId="{DB4F21EA-D11D-4A25-BF88-2413959F8ED0}"/>
    <dgm:cxn modelId="{B45FBEFC-3D29-43A3-B822-C7640D573C73}" type="presOf" srcId="{07128841-FE35-4B61-A219-5618BAA1FB83}" destId="{1C0485CA-F617-4613-8B2C-AB92EEF93BAA}" srcOrd="0" destOrd="0" presId="urn:microsoft.com/office/officeart/2005/8/layout/bProcess4"/>
    <dgm:cxn modelId="{34D5F6B2-FE7E-47C5-AA8D-7F392EC460C5}" type="presParOf" srcId="{A118EDD0-8230-4B7F-9248-7C5E76CE733D}" destId="{23D6608F-7E9E-4F92-8CF1-A6E3BFBC7BAC}" srcOrd="0" destOrd="0" presId="urn:microsoft.com/office/officeart/2005/8/layout/bProcess4"/>
    <dgm:cxn modelId="{61A49E07-A9B7-47F6-8C3A-A2A0B7BEEC99}" type="presParOf" srcId="{23D6608F-7E9E-4F92-8CF1-A6E3BFBC7BAC}" destId="{FA3F5C1E-F8CB-458E-954C-39C6CACC7DEC}" srcOrd="0" destOrd="0" presId="urn:microsoft.com/office/officeart/2005/8/layout/bProcess4"/>
    <dgm:cxn modelId="{D53A497D-27EE-4766-97E0-0E3C7612AE27}" type="presParOf" srcId="{23D6608F-7E9E-4F92-8CF1-A6E3BFBC7BAC}" destId="{17DDD853-8F71-4637-92E2-ECB4627E6F07}" srcOrd="1" destOrd="0" presId="urn:microsoft.com/office/officeart/2005/8/layout/bProcess4"/>
    <dgm:cxn modelId="{4113F6C1-159F-4113-B0F8-0EF693B1FBD6}" type="presParOf" srcId="{A118EDD0-8230-4B7F-9248-7C5E76CE733D}" destId="{B63C73B6-6F25-4B48-830B-6C94CAECB1CC}" srcOrd="1" destOrd="0" presId="urn:microsoft.com/office/officeart/2005/8/layout/bProcess4"/>
    <dgm:cxn modelId="{0043B209-6E28-4123-A740-4CFF067EAE3B}" type="presParOf" srcId="{A118EDD0-8230-4B7F-9248-7C5E76CE733D}" destId="{A0C982F3-0A25-4FEA-94B9-B59C3DD35D15}" srcOrd="2" destOrd="0" presId="urn:microsoft.com/office/officeart/2005/8/layout/bProcess4"/>
    <dgm:cxn modelId="{5801A86B-E68E-4860-8835-E15C24521539}" type="presParOf" srcId="{A0C982F3-0A25-4FEA-94B9-B59C3DD35D15}" destId="{55FEFEB4-2B19-437E-BE59-4E2915238C89}" srcOrd="0" destOrd="0" presId="urn:microsoft.com/office/officeart/2005/8/layout/bProcess4"/>
    <dgm:cxn modelId="{7966F754-1613-42CF-A3FE-B4A661310CFB}" type="presParOf" srcId="{A0C982F3-0A25-4FEA-94B9-B59C3DD35D15}" destId="{BA6A6A7F-FAE3-46B7-8639-857BB5DAF550}" srcOrd="1" destOrd="0" presId="urn:microsoft.com/office/officeart/2005/8/layout/bProcess4"/>
    <dgm:cxn modelId="{832C091F-352A-4D0E-852D-329EF0EF591F}" type="presParOf" srcId="{A118EDD0-8230-4B7F-9248-7C5E76CE733D}" destId="{5364C7ED-48BD-4AA3-B01D-0B04B5D3C09C}" srcOrd="3" destOrd="0" presId="urn:microsoft.com/office/officeart/2005/8/layout/bProcess4"/>
    <dgm:cxn modelId="{2DF849BC-1E85-4753-8FEF-EDCC2295EB0D}" type="presParOf" srcId="{A118EDD0-8230-4B7F-9248-7C5E76CE733D}" destId="{1F4AD740-DF2E-4670-878D-EA8266E8511B}" srcOrd="4" destOrd="0" presId="urn:microsoft.com/office/officeart/2005/8/layout/bProcess4"/>
    <dgm:cxn modelId="{40C8AEB6-8062-41AD-A585-FD9FEC487215}" type="presParOf" srcId="{1F4AD740-DF2E-4670-878D-EA8266E8511B}" destId="{0263B962-31B7-475C-9D4C-5F94D393DEF6}" srcOrd="0" destOrd="0" presId="urn:microsoft.com/office/officeart/2005/8/layout/bProcess4"/>
    <dgm:cxn modelId="{4303DB28-C22B-4F13-BF73-653A0B6C1262}" type="presParOf" srcId="{1F4AD740-DF2E-4670-878D-EA8266E8511B}" destId="{85266E03-352D-484A-A2A5-1177920B300F}" srcOrd="1" destOrd="0" presId="urn:microsoft.com/office/officeart/2005/8/layout/bProcess4"/>
    <dgm:cxn modelId="{F585EEB4-7397-4D4C-A900-216246B8854F}" type="presParOf" srcId="{A118EDD0-8230-4B7F-9248-7C5E76CE733D}" destId="{0BBB9F16-012B-40B2-953D-BAAFBD88FE77}" srcOrd="5" destOrd="0" presId="urn:microsoft.com/office/officeart/2005/8/layout/bProcess4"/>
    <dgm:cxn modelId="{15AB7DF1-8DC2-4995-A102-03985920492F}" type="presParOf" srcId="{A118EDD0-8230-4B7F-9248-7C5E76CE733D}" destId="{543E016E-1202-4A9C-9D25-655D43F01910}" srcOrd="6" destOrd="0" presId="urn:microsoft.com/office/officeart/2005/8/layout/bProcess4"/>
    <dgm:cxn modelId="{4ABED5FB-78D2-453E-8E53-86A765ABB417}" type="presParOf" srcId="{543E016E-1202-4A9C-9D25-655D43F01910}" destId="{F02DC5D0-3391-4A1E-8EDB-7D2DDCD66F97}" srcOrd="0" destOrd="0" presId="urn:microsoft.com/office/officeart/2005/8/layout/bProcess4"/>
    <dgm:cxn modelId="{141519F3-373E-4978-80B8-AD765DEB5529}" type="presParOf" srcId="{543E016E-1202-4A9C-9D25-655D43F01910}" destId="{3CCE50B4-F9C4-4D0C-B256-4DECE250E0C5}" srcOrd="1" destOrd="0" presId="urn:microsoft.com/office/officeart/2005/8/layout/bProcess4"/>
    <dgm:cxn modelId="{8D7F3A61-DA95-4BC1-B5A7-1C3766D77A6D}" type="presParOf" srcId="{A118EDD0-8230-4B7F-9248-7C5E76CE733D}" destId="{4D0939F9-85E0-46A0-9B4C-75635A669594}" srcOrd="7" destOrd="0" presId="urn:microsoft.com/office/officeart/2005/8/layout/bProcess4"/>
    <dgm:cxn modelId="{8B5CA06B-2B34-4F99-A80E-125E761C48EC}" type="presParOf" srcId="{A118EDD0-8230-4B7F-9248-7C5E76CE733D}" destId="{54288C28-96F1-4B37-A60A-778D89040DDA}" srcOrd="8" destOrd="0" presId="urn:microsoft.com/office/officeart/2005/8/layout/bProcess4"/>
    <dgm:cxn modelId="{AAA519D3-04F9-4DCD-BA3A-26BA99FA68E1}" type="presParOf" srcId="{54288C28-96F1-4B37-A60A-778D89040DDA}" destId="{135A478A-5DFB-4207-9C06-3E3F202FC9E0}" srcOrd="0" destOrd="0" presId="urn:microsoft.com/office/officeart/2005/8/layout/bProcess4"/>
    <dgm:cxn modelId="{E5C8E5D7-AE45-4B90-BD97-5A135BF9EE28}" type="presParOf" srcId="{54288C28-96F1-4B37-A60A-778D89040DDA}" destId="{B47854B4-D173-4B4A-8851-4FFACBA16BD8}" srcOrd="1" destOrd="0" presId="urn:microsoft.com/office/officeart/2005/8/layout/bProcess4"/>
    <dgm:cxn modelId="{F17E9A12-9F6B-433D-9E9A-1302C20A753C}" type="presParOf" srcId="{A118EDD0-8230-4B7F-9248-7C5E76CE733D}" destId="{7B997BAD-F3E9-4CE0-86D1-D352752D1AB0}" srcOrd="9" destOrd="0" presId="urn:microsoft.com/office/officeart/2005/8/layout/bProcess4"/>
    <dgm:cxn modelId="{91763FAF-C0E0-4AF9-8119-8BCB976D2327}" type="presParOf" srcId="{A118EDD0-8230-4B7F-9248-7C5E76CE733D}" destId="{113453C5-DA33-45E7-BA44-C6A38C3EF4E0}" srcOrd="10" destOrd="0" presId="urn:microsoft.com/office/officeart/2005/8/layout/bProcess4"/>
    <dgm:cxn modelId="{79DAB2B5-5307-4850-89B8-8C5FBCCF1354}" type="presParOf" srcId="{113453C5-DA33-45E7-BA44-C6A38C3EF4E0}" destId="{C006A5AD-949D-45F6-8351-6258E34B2BA1}" srcOrd="0" destOrd="0" presId="urn:microsoft.com/office/officeart/2005/8/layout/bProcess4"/>
    <dgm:cxn modelId="{7FBAEFE4-E12F-4A0F-8525-3CC402040873}" type="presParOf" srcId="{113453C5-DA33-45E7-BA44-C6A38C3EF4E0}" destId="{1C0485CA-F617-4613-8B2C-AB92EEF93BAA}"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AD8522-E1D8-4100-9F9C-B922C6893C90}" type="doc">
      <dgm:prSet loTypeId="urn:microsoft.com/office/officeart/2005/8/layout/radial3" loCatId="cycle" qsTypeId="urn:microsoft.com/office/officeart/2005/8/quickstyle/3d3" qsCatId="3D" csTypeId="urn:microsoft.com/office/officeart/2005/8/colors/colorful1" csCatId="colorful" phldr="1"/>
      <dgm:spPr/>
      <dgm:t>
        <a:bodyPr/>
        <a:lstStyle/>
        <a:p>
          <a:endParaRPr lang="en-US"/>
        </a:p>
      </dgm:t>
    </dgm:pt>
    <dgm:pt modelId="{EC912083-46BA-47EC-834F-B53C28E6D0BD}">
      <dgm:prSet phldrT="[Text]" custT="1"/>
      <dgm:spPr/>
      <dgm:t>
        <a:bodyPr/>
        <a:lstStyle/>
        <a:p>
          <a:endParaRPr lang="en-US" sz="1600" baseline="0" dirty="0">
            <a:solidFill>
              <a:schemeClr val="bg1"/>
            </a:solidFill>
          </a:endParaRPr>
        </a:p>
      </dgm:t>
    </dgm:pt>
    <dgm:pt modelId="{F1078060-4F1D-4792-900A-9DC3C71D1776}" type="parTrans" cxnId="{58B63ADD-6CB4-4181-ADBB-3F961B5EAB75}">
      <dgm:prSet/>
      <dgm:spPr/>
      <dgm:t>
        <a:bodyPr/>
        <a:lstStyle/>
        <a:p>
          <a:endParaRPr lang="en-US">
            <a:solidFill>
              <a:schemeClr val="bg1"/>
            </a:solidFill>
          </a:endParaRPr>
        </a:p>
      </dgm:t>
    </dgm:pt>
    <dgm:pt modelId="{B4159C30-DBE3-473F-B6E7-4D39883C930F}" type="sibTrans" cxnId="{58B63ADD-6CB4-4181-ADBB-3F961B5EAB75}">
      <dgm:prSet/>
      <dgm:spPr/>
      <dgm:t>
        <a:bodyPr/>
        <a:lstStyle/>
        <a:p>
          <a:endParaRPr lang="en-US">
            <a:solidFill>
              <a:schemeClr val="bg1"/>
            </a:solidFill>
          </a:endParaRPr>
        </a:p>
      </dgm:t>
    </dgm:pt>
    <dgm:pt modelId="{258A9A00-1735-4AD7-91CD-4219E128385D}">
      <dgm:prSet phldrT="[Text]" custT="1"/>
      <dgm:spPr/>
      <dgm:t>
        <a:bodyPr/>
        <a:lstStyle/>
        <a:p>
          <a:r>
            <a:rPr lang="en-US" sz="1600" baseline="0"/>
            <a:t>Area 3 - Offshoot</a:t>
          </a:r>
          <a:endParaRPr lang="en-US" sz="1600" baseline="0" dirty="0"/>
        </a:p>
      </dgm:t>
    </dgm:pt>
    <dgm:pt modelId="{164E3571-578C-4D09-802D-DA7CA8523DFE}" type="parTrans" cxnId="{6A09AE4A-BF3B-4923-9211-7002CECB24DF}">
      <dgm:prSet/>
      <dgm:spPr/>
      <dgm:t>
        <a:bodyPr/>
        <a:lstStyle/>
        <a:p>
          <a:endParaRPr lang="en-US">
            <a:solidFill>
              <a:schemeClr val="bg1"/>
            </a:solidFill>
          </a:endParaRPr>
        </a:p>
      </dgm:t>
    </dgm:pt>
    <dgm:pt modelId="{79213DFF-C503-48D3-89F4-E8701BA849D7}" type="sibTrans" cxnId="{6A09AE4A-BF3B-4923-9211-7002CECB24DF}">
      <dgm:prSet/>
      <dgm:spPr/>
      <dgm:t>
        <a:bodyPr/>
        <a:lstStyle/>
        <a:p>
          <a:endParaRPr lang="en-US">
            <a:solidFill>
              <a:schemeClr val="bg1"/>
            </a:solidFill>
          </a:endParaRPr>
        </a:p>
      </dgm:t>
    </dgm:pt>
    <dgm:pt modelId="{3BB4AA56-4C80-400F-B429-56540F0D2A30}">
      <dgm:prSet phldrT="[Text]" custT="1"/>
      <dgm:spPr/>
      <dgm:t>
        <a:bodyPr/>
        <a:lstStyle/>
        <a:p>
          <a:r>
            <a:rPr lang="en-US" sz="1600" baseline="0"/>
            <a:t>Area 4 - Offshoot</a:t>
          </a:r>
          <a:endParaRPr lang="en-US" sz="1600" baseline="0" dirty="0"/>
        </a:p>
      </dgm:t>
    </dgm:pt>
    <dgm:pt modelId="{FFD28052-AA56-4A5C-87FA-2E255A443C85}" type="parTrans" cxnId="{CBE0FA2F-21DD-42AA-9B29-8EF4C4EE6435}">
      <dgm:prSet/>
      <dgm:spPr/>
      <dgm:t>
        <a:bodyPr/>
        <a:lstStyle/>
        <a:p>
          <a:endParaRPr lang="en-US">
            <a:solidFill>
              <a:schemeClr val="bg1"/>
            </a:solidFill>
          </a:endParaRPr>
        </a:p>
      </dgm:t>
    </dgm:pt>
    <dgm:pt modelId="{32170DE0-6553-4C68-AF8D-1E4C3613735A}" type="sibTrans" cxnId="{CBE0FA2F-21DD-42AA-9B29-8EF4C4EE6435}">
      <dgm:prSet/>
      <dgm:spPr/>
      <dgm:t>
        <a:bodyPr/>
        <a:lstStyle/>
        <a:p>
          <a:endParaRPr lang="en-US">
            <a:solidFill>
              <a:schemeClr val="bg1"/>
            </a:solidFill>
          </a:endParaRPr>
        </a:p>
      </dgm:t>
    </dgm:pt>
    <dgm:pt modelId="{78ABDCB0-CF42-45F9-9CA3-F7C9B369C2B1}">
      <dgm:prSet phldrT="[Text]" custT="1"/>
      <dgm:spPr/>
      <dgm:t>
        <a:bodyPr/>
        <a:lstStyle/>
        <a:p>
          <a:r>
            <a:rPr lang="en-US" sz="1600" baseline="0"/>
            <a:t>Area 2 - Offshoot</a:t>
          </a:r>
          <a:endParaRPr lang="en-US" sz="1600" baseline="0" dirty="0"/>
        </a:p>
      </dgm:t>
    </dgm:pt>
    <dgm:pt modelId="{AA812F48-B691-4B49-87E8-F387B986ACCF}" type="parTrans" cxnId="{7D07B33D-1FAC-4B89-A625-FB771262D833}">
      <dgm:prSet/>
      <dgm:spPr/>
      <dgm:t>
        <a:bodyPr/>
        <a:lstStyle/>
        <a:p>
          <a:endParaRPr lang="en-US">
            <a:solidFill>
              <a:schemeClr val="bg1"/>
            </a:solidFill>
          </a:endParaRPr>
        </a:p>
      </dgm:t>
    </dgm:pt>
    <dgm:pt modelId="{FE834C35-5701-43BA-9F89-C1E5F60B625D}" type="sibTrans" cxnId="{7D07B33D-1FAC-4B89-A625-FB771262D833}">
      <dgm:prSet/>
      <dgm:spPr/>
      <dgm:t>
        <a:bodyPr/>
        <a:lstStyle/>
        <a:p>
          <a:endParaRPr lang="en-US">
            <a:solidFill>
              <a:schemeClr val="bg1"/>
            </a:solidFill>
          </a:endParaRPr>
        </a:p>
      </dgm:t>
    </dgm:pt>
    <dgm:pt modelId="{2C990E20-9888-494A-8898-90CD926B2262}" type="pres">
      <dgm:prSet presAssocID="{1BAD8522-E1D8-4100-9F9C-B922C6893C90}" presName="composite" presStyleCnt="0">
        <dgm:presLayoutVars>
          <dgm:chMax val="1"/>
          <dgm:dir/>
          <dgm:resizeHandles val="exact"/>
        </dgm:presLayoutVars>
      </dgm:prSet>
      <dgm:spPr/>
    </dgm:pt>
    <dgm:pt modelId="{1C1FA5B1-7084-4C6B-8E30-64E96758A2C3}" type="pres">
      <dgm:prSet presAssocID="{1BAD8522-E1D8-4100-9F9C-B922C6893C90}" presName="radial" presStyleCnt="0">
        <dgm:presLayoutVars>
          <dgm:animLvl val="ctr"/>
        </dgm:presLayoutVars>
      </dgm:prSet>
      <dgm:spPr/>
    </dgm:pt>
    <dgm:pt modelId="{D6383A10-9F70-4401-B536-3B3B5D859D3E}" type="pres">
      <dgm:prSet presAssocID="{EC912083-46BA-47EC-834F-B53C28E6D0BD}" presName="centerShape" presStyleLbl="vennNode1" presStyleIdx="0" presStyleCnt="4" custLinFactNeighborY="-1221"/>
      <dgm:spPr/>
    </dgm:pt>
    <dgm:pt modelId="{8F8563BF-E811-45CD-8863-FB804F106490}" type="pres">
      <dgm:prSet presAssocID="{78ABDCB0-CF42-45F9-9CA3-F7C9B369C2B1}" presName="node" presStyleLbl="vennNode1" presStyleIdx="1" presStyleCnt="4">
        <dgm:presLayoutVars>
          <dgm:bulletEnabled val="1"/>
        </dgm:presLayoutVars>
      </dgm:prSet>
      <dgm:spPr/>
    </dgm:pt>
    <dgm:pt modelId="{6829AAE8-FFF6-4FDB-8D48-8A54933064D6}" type="pres">
      <dgm:prSet presAssocID="{258A9A00-1735-4AD7-91CD-4219E128385D}" presName="node" presStyleLbl="vennNode1" presStyleIdx="2" presStyleCnt="4">
        <dgm:presLayoutVars>
          <dgm:bulletEnabled val="1"/>
        </dgm:presLayoutVars>
      </dgm:prSet>
      <dgm:spPr/>
    </dgm:pt>
    <dgm:pt modelId="{DAD5B7AA-C5CC-442D-8768-00B198799B06}" type="pres">
      <dgm:prSet presAssocID="{3BB4AA56-4C80-400F-B429-56540F0D2A30}" presName="node" presStyleLbl="vennNode1" presStyleIdx="3" presStyleCnt="4">
        <dgm:presLayoutVars>
          <dgm:bulletEnabled val="1"/>
        </dgm:presLayoutVars>
      </dgm:prSet>
      <dgm:spPr/>
    </dgm:pt>
  </dgm:ptLst>
  <dgm:cxnLst>
    <dgm:cxn modelId="{F3D7CC23-7171-4C39-B47C-4FF0CE45CDA3}" type="presOf" srcId="{EC912083-46BA-47EC-834F-B53C28E6D0BD}" destId="{D6383A10-9F70-4401-B536-3B3B5D859D3E}" srcOrd="0" destOrd="0" presId="urn:microsoft.com/office/officeart/2005/8/layout/radial3"/>
    <dgm:cxn modelId="{CBE0FA2F-21DD-42AA-9B29-8EF4C4EE6435}" srcId="{EC912083-46BA-47EC-834F-B53C28E6D0BD}" destId="{3BB4AA56-4C80-400F-B429-56540F0D2A30}" srcOrd="2" destOrd="0" parTransId="{FFD28052-AA56-4A5C-87FA-2E255A443C85}" sibTransId="{32170DE0-6553-4C68-AF8D-1E4C3613735A}"/>
    <dgm:cxn modelId="{7D07B33D-1FAC-4B89-A625-FB771262D833}" srcId="{EC912083-46BA-47EC-834F-B53C28E6D0BD}" destId="{78ABDCB0-CF42-45F9-9CA3-F7C9B369C2B1}" srcOrd="0" destOrd="0" parTransId="{AA812F48-B691-4B49-87E8-F387B986ACCF}" sibTransId="{FE834C35-5701-43BA-9F89-C1E5F60B625D}"/>
    <dgm:cxn modelId="{6A09AE4A-BF3B-4923-9211-7002CECB24DF}" srcId="{EC912083-46BA-47EC-834F-B53C28E6D0BD}" destId="{258A9A00-1735-4AD7-91CD-4219E128385D}" srcOrd="1" destOrd="0" parTransId="{164E3571-578C-4D09-802D-DA7CA8523DFE}" sibTransId="{79213DFF-C503-48D3-89F4-E8701BA849D7}"/>
    <dgm:cxn modelId="{A381BC6F-8403-4D88-8D15-1425CCF6E680}" type="presOf" srcId="{258A9A00-1735-4AD7-91CD-4219E128385D}" destId="{6829AAE8-FFF6-4FDB-8D48-8A54933064D6}" srcOrd="0" destOrd="0" presId="urn:microsoft.com/office/officeart/2005/8/layout/radial3"/>
    <dgm:cxn modelId="{8E830673-8C4F-4A24-AF49-38AA3DDAAAE9}" type="presOf" srcId="{1BAD8522-E1D8-4100-9F9C-B922C6893C90}" destId="{2C990E20-9888-494A-8898-90CD926B2262}" srcOrd="0" destOrd="0" presId="urn:microsoft.com/office/officeart/2005/8/layout/radial3"/>
    <dgm:cxn modelId="{8E353891-290F-4CDC-A6D4-DD70E89D8A6F}" type="presOf" srcId="{3BB4AA56-4C80-400F-B429-56540F0D2A30}" destId="{DAD5B7AA-C5CC-442D-8768-00B198799B06}" srcOrd="0" destOrd="0" presId="urn:microsoft.com/office/officeart/2005/8/layout/radial3"/>
    <dgm:cxn modelId="{58B63ADD-6CB4-4181-ADBB-3F961B5EAB75}" srcId="{1BAD8522-E1D8-4100-9F9C-B922C6893C90}" destId="{EC912083-46BA-47EC-834F-B53C28E6D0BD}" srcOrd="0" destOrd="0" parTransId="{F1078060-4F1D-4792-900A-9DC3C71D1776}" sibTransId="{B4159C30-DBE3-473F-B6E7-4D39883C930F}"/>
    <dgm:cxn modelId="{EEA9C9FE-DE09-4030-942F-33C34B47B478}" type="presOf" srcId="{78ABDCB0-CF42-45F9-9CA3-F7C9B369C2B1}" destId="{8F8563BF-E811-45CD-8863-FB804F106490}" srcOrd="0" destOrd="0" presId="urn:microsoft.com/office/officeart/2005/8/layout/radial3"/>
    <dgm:cxn modelId="{EBDDC465-D8F8-45AD-AAC0-2C1184B4597C}" type="presParOf" srcId="{2C990E20-9888-494A-8898-90CD926B2262}" destId="{1C1FA5B1-7084-4C6B-8E30-64E96758A2C3}" srcOrd="0" destOrd="0" presId="urn:microsoft.com/office/officeart/2005/8/layout/radial3"/>
    <dgm:cxn modelId="{B40BBF03-6CE7-4814-92C7-85BE3F8718F8}" type="presParOf" srcId="{1C1FA5B1-7084-4C6B-8E30-64E96758A2C3}" destId="{D6383A10-9F70-4401-B536-3B3B5D859D3E}" srcOrd="0" destOrd="0" presId="urn:microsoft.com/office/officeart/2005/8/layout/radial3"/>
    <dgm:cxn modelId="{36A8F0D9-BB75-41A9-A063-249B3883CFCD}" type="presParOf" srcId="{1C1FA5B1-7084-4C6B-8E30-64E96758A2C3}" destId="{8F8563BF-E811-45CD-8863-FB804F106490}" srcOrd="1" destOrd="0" presId="urn:microsoft.com/office/officeart/2005/8/layout/radial3"/>
    <dgm:cxn modelId="{7F6E4C29-F093-4014-9A70-694CB70748F5}" type="presParOf" srcId="{1C1FA5B1-7084-4C6B-8E30-64E96758A2C3}" destId="{6829AAE8-FFF6-4FDB-8D48-8A54933064D6}" srcOrd="2" destOrd="0" presId="urn:microsoft.com/office/officeart/2005/8/layout/radial3"/>
    <dgm:cxn modelId="{79D81CDA-2945-4C95-B4CA-D6C95F9DFB31}" type="presParOf" srcId="{1C1FA5B1-7084-4C6B-8E30-64E96758A2C3}" destId="{DAD5B7AA-C5CC-442D-8768-00B198799B06}" srcOrd="3" destOrd="0" presId="urn:microsoft.com/office/officeart/2005/8/layout/radial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603878-839B-43D9-8E21-4EF0929A60F1}" type="doc">
      <dgm:prSet loTypeId="urn:microsoft.com/office/officeart/2005/8/layout/hProcess9" loCatId="process" qsTypeId="urn:microsoft.com/office/officeart/2005/8/quickstyle/simple1" qsCatId="simple" csTypeId="urn:microsoft.com/office/officeart/2005/8/colors/accent6_4" csCatId="accent6" phldr="1"/>
      <dgm:spPr/>
    </dgm:pt>
    <dgm:pt modelId="{359FDE11-7B5A-4674-97CB-53CF8CE4F8DB}">
      <dgm:prSet phldrT="[Text]"/>
      <dgm:spPr/>
      <dgm:t>
        <a:bodyPr/>
        <a:lstStyle/>
        <a:p>
          <a:r>
            <a:rPr lang="en-US" b="1"/>
            <a:t>Process 1</a:t>
          </a:r>
          <a:br>
            <a:rPr lang="en-US"/>
          </a:br>
          <a:r>
            <a:rPr lang="en-US"/>
            <a:t>A placeholder for text for more information</a:t>
          </a:r>
          <a:endParaRPr lang="en-US" dirty="0"/>
        </a:p>
      </dgm:t>
    </dgm:pt>
    <dgm:pt modelId="{42DA4ACF-228C-4481-A555-0A87259DFA5E}" type="parTrans" cxnId="{85A003E5-5D97-4CF2-90F2-EF5D1833141C}">
      <dgm:prSet/>
      <dgm:spPr/>
      <dgm:t>
        <a:bodyPr/>
        <a:lstStyle/>
        <a:p>
          <a:endParaRPr lang="en-US">
            <a:solidFill>
              <a:schemeClr val="tx1">
                <a:lumMod val="95000"/>
                <a:lumOff val="5000"/>
              </a:schemeClr>
            </a:solidFill>
          </a:endParaRPr>
        </a:p>
      </dgm:t>
    </dgm:pt>
    <dgm:pt modelId="{2AA85B26-90DF-4051-B2BC-6067ECF87ED2}" type="sibTrans" cxnId="{85A003E5-5D97-4CF2-90F2-EF5D1833141C}">
      <dgm:prSet/>
      <dgm:spPr/>
      <dgm:t>
        <a:bodyPr/>
        <a:lstStyle/>
        <a:p>
          <a:endParaRPr lang="en-US">
            <a:solidFill>
              <a:schemeClr val="tx1">
                <a:lumMod val="95000"/>
                <a:lumOff val="5000"/>
              </a:schemeClr>
            </a:solidFill>
          </a:endParaRPr>
        </a:p>
      </dgm:t>
    </dgm:pt>
    <dgm:pt modelId="{0EACDD1E-F452-415E-A69D-56273AAF12E3}">
      <dgm:prSet phldrT="[Text]"/>
      <dgm:spPr/>
      <dgm:t>
        <a:bodyPr/>
        <a:lstStyle/>
        <a:p>
          <a:r>
            <a:rPr lang="en-US" b="1"/>
            <a:t>Process 2</a:t>
          </a:r>
          <a:br>
            <a:rPr lang="en-US"/>
          </a:br>
          <a:r>
            <a:rPr lang="en-US"/>
            <a:t>A placeholder for text for more information</a:t>
          </a:r>
          <a:endParaRPr lang="en-US" dirty="0"/>
        </a:p>
      </dgm:t>
    </dgm:pt>
    <dgm:pt modelId="{ED793DB4-27EE-406F-AC83-EB789D7D5C5F}" type="parTrans" cxnId="{172CDEF0-5250-4746-B052-292B151EBF76}">
      <dgm:prSet/>
      <dgm:spPr/>
      <dgm:t>
        <a:bodyPr/>
        <a:lstStyle/>
        <a:p>
          <a:endParaRPr lang="en-US">
            <a:solidFill>
              <a:schemeClr val="tx1">
                <a:lumMod val="95000"/>
                <a:lumOff val="5000"/>
              </a:schemeClr>
            </a:solidFill>
          </a:endParaRPr>
        </a:p>
      </dgm:t>
    </dgm:pt>
    <dgm:pt modelId="{D79894E1-1090-4665-BC9D-EB4990BE1BFB}" type="sibTrans" cxnId="{172CDEF0-5250-4746-B052-292B151EBF76}">
      <dgm:prSet/>
      <dgm:spPr/>
      <dgm:t>
        <a:bodyPr/>
        <a:lstStyle/>
        <a:p>
          <a:endParaRPr lang="en-US">
            <a:solidFill>
              <a:schemeClr val="tx1">
                <a:lumMod val="95000"/>
                <a:lumOff val="5000"/>
              </a:schemeClr>
            </a:solidFill>
          </a:endParaRPr>
        </a:p>
      </dgm:t>
    </dgm:pt>
    <dgm:pt modelId="{A08EBFC1-FCD5-4487-BE9E-C570546D909D}">
      <dgm:prSet phldrT="[Text]"/>
      <dgm:spPr/>
      <dgm:t>
        <a:bodyPr/>
        <a:lstStyle/>
        <a:p>
          <a:r>
            <a:rPr lang="en-US" b="1"/>
            <a:t>Process 3</a:t>
          </a:r>
          <a:br>
            <a:rPr lang="en-US"/>
          </a:br>
          <a:r>
            <a:rPr lang="en-US"/>
            <a:t>A placeholder for text for more information</a:t>
          </a:r>
          <a:endParaRPr lang="en-US" dirty="0"/>
        </a:p>
      </dgm:t>
    </dgm:pt>
    <dgm:pt modelId="{1CE62FF5-A501-4C4E-9EFE-2C404398728F}" type="parTrans" cxnId="{E05F0171-7B25-4740-8C3F-6BF372E73B20}">
      <dgm:prSet/>
      <dgm:spPr/>
      <dgm:t>
        <a:bodyPr/>
        <a:lstStyle/>
        <a:p>
          <a:endParaRPr lang="en-US">
            <a:solidFill>
              <a:schemeClr val="tx1">
                <a:lumMod val="95000"/>
                <a:lumOff val="5000"/>
              </a:schemeClr>
            </a:solidFill>
          </a:endParaRPr>
        </a:p>
      </dgm:t>
    </dgm:pt>
    <dgm:pt modelId="{78FAA53B-24A5-499E-BB81-CD6DABEEF3AE}" type="sibTrans" cxnId="{E05F0171-7B25-4740-8C3F-6BF372E73B20}">
      <dgm:prSet/>
      <dgm:spPr/>
      <dgm:t>
        <a:bodyPr/>
        <a:lstStyle/>
        <a:p>
          <a:endParaRPr lang="en-US">
            <a:solidFill>
              <a:schemeClr val="tx1">
                <a:lumMod val="95000"/>
                <a:lumOff val="5000"/>
              </a:schemeClr>
            </a:solidFill>
          </a:endParaRPr>
        </a:p>
      </dgm:t>
    </dgm:pt>
    <dgm:pt modelId="{C02746A2-D3E2-4BA4-92EB-A62F29F49FF1}" type="pres">
      <dgm:prSet presAssocID="{96603878-839B-43D9-8E21-4EF0929A60F1}" presName="CompostProcess" presStyleCnt="0">
        <dgm:presLayoutVars>
          <dgm:dir/>
          <dgm:resizeHandles val="exact"/>
        </dgm:presLayoutVars>
      </dgm:prSet>
      <dgm:spPr/>
    </dgm:pt>
    <dgm:pt modelId="{FA242E97-E6E4-4BC7-A58D-8C796C7D0660}" type="pres">
      <dgm:prSet presAssocID="{96603878-839B-43D9-8E21-4EF0929A60F1}" presName="arrow" presStyleLbl="bgShp" presStyleIdx="0" presStyleCnt="1"/>
      <dgm:spPr/>
    </dgm:pt>
    <dgm:pt modelId="{6A78DFC5-95A1-41C7-9098-5AC1682D79F7}" type="pres">
      <dgm:prSet presAssocID="{96603878-839B-43D9-8E21-4EF0929A60F1}" presName="linearProcess" presStyleCnt="0"/>
      <dgm:spPr/>
    </dgm:pt>
    <dgm:pt modelId="{FEF7A71B-1B9C-44B8-807B-92F7C9E61EA7}" type="pres">
      <dgm:prSet presAssocID="{359FDE11-7B5A-4674-97CB-53CF8CE4F8DB}" presName="textNode" presStyleLbl="node1" presStyleIdx="0" presStyleCnt="3">
        <dgm:presLayoutVars>
          <dgm:bulletEnabled val="1"/>
        </dgm:presLayoutVars>
      </dgm:prSet>
      <dgm:spPr/>
    </dgm:pt>
    <dgm:pt modelId="{DA7B131D-62EF-4AD8-968E-F69268E51557}" type="pres">
      <dgm:prSet presAssocID="{2AA85B26-90DF-4051-B2BC-6067ECF87ED2}" presName="sibTrans" presStyleCnt="0"/>
      <dgm:spPr/>
    </dgm:pt>
    <dgm:pt modelId="{0528AF4E-A1EF-4E40-B260-F395ADF73DE2}" type="pres">
      <dgm:prSet presAssocID="{0EACDD1E-F452-415E-A69D-56273AAF12E3}" presName="textNode" presStyleLbl="node1" presStyleIdx="1" presStyleCnt="3">
        <dgm:presLayoutVars>
          <dgm:bulletEnabled val="1"/>
        </dgm:presLayoutVars>
      </dgm:prSet>
      <dgm:spPr/>
    </dgm:pt>
    <dgm:pt modelId="{85B64094-1C3A-4E05-A958-99DC6401CF62}" type="pres">
      <dgm:prSet presAssocID="{D79894E1-1090-4665-BC9D-EB4990BE1BFB}" presName="sibTrans" presStyleCnt="0"/>
      <dgm:spPr/>
    </dgm:pt>
    <dgm:pt modelId="{574989AD-F9B7-41A9-8841-CB9DFDD6771C}" type="pres">
      <dgm:prSet presAssocID="{A08EBFC1-FCD5-4487-BE9E-C570546D909D}" presName="textNode" presStyleLbl="node1" presStyleIdx="2" presStyleCnt="3">
        <dgm:presLayoutVars>
          <dgm:bulletEnabled val="1"/>
        </dgm:presLayoutVars>
      </dgm:prSet>
      <dgm:spPr/>
    </dgm:pt>
  </dgm:ptLst>
  <dgm:cxnLst>
    <dgm:cxn modelId="{E05F0171-7B25-4740-8C3F-6BF372E73B20}" srcId="{96603878-839B-43D9-8E21-4EF0929A60F1}" destId="{A08EBFC1-FCD5-4487-BE9E-C570546D909D}" srcOrd="2" destOrd="0" parTransId="{1CE62FF5-A501-4C4E-9EFE-2C404398728F}" sibTransId="{78FAA53B-24A5-499E-BB81-CD6DABEEF3AE}"/>
    <dgm:cxn modelId="{C25FF958-070B-46E1-AFEE-FB286DF6A189}" type="presOf" srcId="{0EACDD1E-F452-415E-A69D-56273AAF12E3}" destId="{0528AF4E-A1EF-4E40-B260-F395ADF73DE2}" srcOrd="0" destOrd="0" presId="urn:microsoft.com/office/officeart/2005/8/layout/hProcess9"/>
    <dgm:cxn modelId="{6675A97E-5CBA-4551-95D6-7263FD0C13E8}" type="presOf" srcId="{A08EBFC1-FCD5-4487-BE9E-C570546D909D}" destId="{574989AD-F9B7-41A9-8841-CB9DFDD6771C}" srcOrd="0" destOrd="0" presId="urn:microsoft.com/office/officeart/2005/8/layout/hProcess9"/>
    <dgm:cxn modelId="{9CC1318C-1EA6-455C-B28B-A35F4B9F60FF}" type="presOf" srcId="{359FDE11-7B5A-4674-97CB-53CF8CE4F8DB}" destId="{FEF7A71B-1B9C-44B8-807B-92F7C9E61EA7}" srcOrd="0" destOrd="0" presId="urn:microsoft.com/office/officeart/2005/8/layout/hProcess9"/>
    <dgm:cxn modelId="{BC6D949F-93F9-4D75-885D-486847C6020B}" type="presOf" srcId="{96603878-839B-43D9-8E21-4EF0929A60F1}" destId="{C02746A2-D3E2-4BA4-92EB-A62F29F49FF1}" srcOrd="0" destOrd="0" presId="urn:microsoft.com/office/officeart/2005/8/layout/hProcess9"/>
    <dgm:cxn modelId="{85A003E5-5D97-4CF2-90F2-EF5D1833141C}" srcId="{96603878-839B-43D9-8E21-4EF0929A60F1}" destId="{359FDE11-7B5A-4674-97CB-53CF8CE4F8DB}" srcOrd="0" destOrd="0" parTransId="{42DA4ACF-228C-4481-A555-0A87259DFA5E}" sibTransId="{2AA85B26-90DF-4051-B2BC-6067ECF87ED2}"/>
    <dgm:cxn modelId="{172CDEF0-5250-4746-B052-292B151EBF76}" srcId="{96603878-839B-43D9-8E21-4EF0929A60F1}" destId="{0EACDD1E-F452-415E-A69D-56273AAF12E3}" srcOrd="1" destOrd="0" parTransId="{ED793DB4-27EE-406F-AC83-EB789D7D5C5F}" sibTransId="{D79894E1-1090-4665-BC9D-EB4990BE1BFB}"/>
    <dgm:cxn modelId="{E01C24F2-B29D-49D3-986F-01D58C0A487B}" type="presParOf" srcId="{C02746A2-D3E2-4BA4-92EB-A62F29F49FF1}" destId="{FA242E97-E6E4-4BC7-A58D-8C796C7D0660}" srcOrd="0" destOrd="0" presId="urn:microsoft.com/office/officeart/2005/8/layout/hProcess9"/>
    <dgm:cxn modelId="{07973F99-C904-4212-A66D-DC081084C0F1}" type="presParOf" srcId="{C02746A2-D3E2-4BA4-92EB-A62F29F49FF1}" destId="{6A78DFC5-95A1-41C7-9098-5AC1682D79F7}" srcOrd="1" destOrd="0" presId="urn:microsoft.com/office/officeart/2005/8/layout/hProcess9"/>
    <dgm:cxn modelId="{2C58C0FD-FBB6-4CE5-9F80-5D0D69AABDF2}" type="presParOf" srcId="{6A78DFC5-95A1-41C7-9098-5AC1682D79F7}" destId="{FEF7A71B-1B9C-44B8-807B-92F7C9E61EA7}" srcOrd="0" destOrd="0" presId="urn:microsoft.com/office/officeart/2005/8/layout/hProcess9"/>
    <dgm:cxn modelId="{B9261B28-501E-4FA9-A111-7B9B09132549}" type="presParOf" srcId="{6A78DFC5-95A1-41C7-9098-5AC1682D79F7}" destId="{DA7B131D-62EF-4AD8-968E-F69268E51557}" srcOrd="1" destOrd="0" presId="urn:microsoft.com/office/officeart/2005/8/layout/hProcess9"/>
    <dgm:cxn modelId="{E5FB62FD-CDD4-4EC2-A210-59CCCB49905C}" type="presParOf" srcId="{6A78DFC5-95A1-41C7-9098-5AC1682D79F7}" destId="{0528AF4E-A1EF-4E40-B260-F395ADF73DE2}" srcOrd="2" destOrd="0" presId="urn:microsoft.com/office/officeart/2005/8/layout/hProcess9"/>
    <dgm:cxn modelId="{F78FFDEA-25B5-4725-BEC7-9F224F425765}" type="presParOf" srcId="{6A78DFC5-95A1-41C7-9098-5AC1682D79F7}" destId="{85B64094-1C3A-4E05-A958-99DC6401CF62}" srcOrd="3" destOrd="0" presId="urn:microsoft.com/office/officeart/2005/8/layout/hProcess9"/>
    <dgm:cxn modelId="{DB2E28EA-F1A6-44C0-9645-281F8623464C}" type="presParOf" srcId="{6A78DFC5-95A1-41C7-9098-5AC1682D79F7}" destId="{574989AD-F9B7-41A9-8841-CB9DFDD6771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C73B6-6F25-4B48-830B-6C94CAECB1CC}">
      <dsp:nvSpPr>
        <dsp:cNvPr id="0" name=""/>
        <dsp:cNvSpPr/>
      </dsp:nvSpPr>
      <dsp:spPr>
        <a:xfrm rot="5400000">
          <a:off x="389993" y="885108"/>
          <a:ext cx="1375935" cy="166510"/>
        </a:xfrm>
        <a:prstGeom prst="rect">
          <a:avLst/>
        </a:prstGeom>
        <a:solidFill>
          <a:schemeClr val="accent3">
            <a:shade val="9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17DDD853-8F71-4637-92E2-ECB4627E6F07}">
      <dsp:nvSpPr>
        <dsp:cNvPr id="0" name=""/>
        <dsp:cNvSpPr/>
      </dsp:nvSpPr>
      <dsp:spPr>
        <a:xfrm>
          <a:off x="702110" y="474"/>
          <a:ext cx="1850119" cy="1110071"/>
        </a:xfrm>
        <a:prstGeom prst="roundRect">
          <a:avLst>
            <a:gd name="adj" fmla="val 10000"/>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solidFill>
                <a:schemeClr val="tx1">
                  <a:lumMod val="75000"/>
                  <a:lumOff val="25000"/>
                </a:schemeClr>
              </a:solidFill>
            </a:rPr>
            <a:t>Stage 1</a:t>
          </a:r>
        </a:p>
      </dsp:txBody>
      <dsp:txXfrm>
        <a:off x="734623" y="32987"/>
        <a:ext cx="1785093" cy="1045045"/>
      </dsp:txXfrm>
    </dsp:sp>
    <dsp:sp modelId="{5364C7ED-48BD-4AA3-B01D-0B04B5D3C09C}">
      <dsp:nvSpPr>
        <dsp:cNvPr id="0" name=""/>
        <dsp:cNvSpPr/>
      </dsp:nvSpPr>
      <dsp:spPr>
        <a:xfrm rot="5400000">
          <a:off x="389756" y="2272935"/>
          <a:ext cx="1376409" cy="166510"/>
        </a:xfrm>
        <a:prstGeom prst="rect">
          <a:avLst/>
        </a:prstGeom>
        <a:solidFill>
          <a:schemeClr val="accent3">
            <a:shade val="90000"/>
            <a:hueOff val="24841"/>
            <a:satOff val="884"/>
            <a:lumOff val="6905"/>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BA6A6A7F-FAE3-46B7-8639-857BB5DAF550}">
      <dsp:nvSpPr>
        <dsp:cNvPr id="0" name=""/>
        <dsp:cNvSpPr/>
      </dsp:nvSpPr>
      <dsp:spPr>
        <a:xfrm>
          <a:off x="702110" y="1388064"/>
          <a:ext cx="1850119" cy="1110071"/>
        </a:xfrm>
        <a:prstGeom prst="roundRect">
          <a:avLst>
            <a:gd name="adj" fmla="val 10000"/>
          </a:avLst>
        </a:prstGeom>
        <a:solidFill>
          <a:schemeClr val="accent3">
            <a:shade val="50000"/>
            <a:hueOff val="19224"/>
            <a:satOff val="6098"/>
            <a:lumOff val="1093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solidFill>
                <a:schemeClr val="tx1">
                  <a:lumMod val="75000"/>
                  <a:lumOff val="25000"/>
                </a:schemeClr>
              </a:solidFill>
            </a:rPr>
            <a:t>Stage 2</a:t>
          </a:r>
          <a:endParaRPr lang="en-US" sz="1600" kern="1200" dirty="0">
            <a:solidFill>
              <a:schemeClr val="tx1">
                <a:lumMod val="75000"/>
                <a:lumOff val="25000"/>
              </a:schemeClr>
            </a:solidFill>
          </a:endParaRPr>
        </a:p>
      </dsp:txBody>
      <dsp:txXfrm>
        <a:off x="734623" y="1420577"/>
        <a:ext cx="1785093" cy="1045045"/>
      </dsp:txXfrm>
    </dsp:sp>
    <dsp:sp modelId="{0BBB9F16-012B-40B2-953D-BAAFBD88FE77}">
      <dsp:nvSpPr>
        <dsp:cNvPr id="0" name=""/>
        <dsp:cNvSpPr/>
      </dsp:nvSpPr>
      <dsp:spPr>
        <a:xfrm rot="21599334">
          <a:off x="1083788" y="2966730"/>
          <a:ext cx="2449004" cy="166510"/>
        </a:xfrm>
        <a:prstGeom prst="rect">
          <a:avLst/>
        </a:prstGeom>
        <a:solidFill>
          <a:schemeClr val="accent3">
            <a:shade val="90000"/>
            <a:hueOff val="49682"/>
            <a:satOff val="1768"/>
            <a:lumOff val="1381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85266E03-352D-484A-A2A5-1177920B300F}">
      <dsp:nvSpPr>
        <dsp:cNvPr id="0" name=""/>
        <dsp:cNvSpPr/>
      </dsp:nvSpPr>
      <dsp:spPr>
        <a:xfrm>
          <a:off x="702110" y="2776128"/>
          <a:ext cx="1850119" cy="1110071"/>
        </a:xfrm>
        <a:prstGeom prst="roundRect">
          <a:avLst>
            <a:gd name="adj" fmla="val 10000"/>
          </a:avLst>
        </a:prstGeom>
        <a:solidFill>
          <a:schemeClr val="accent3">
            <a:shade val="50000"/>
            <a:hueOff val="38448"/>
            <a:satOff val="12195"/>
            <a:lumOff val="2186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lumMod val="75000"/>
                  <a:lumOff val="25000"/>
                </a:schemeClr>
              </a:solidFill>
            </a:rPr>
            <a:t>Stage 3</a:t>
          </a:r>
          <a:endParaRPr lang="en-US" sz="1600" kern="1200" dirty="0">
            <a:solidFill>
              <a:schemeClr val="tx1">
                <a:lumMod val="75000"/>
                <a:lumOff val="25000"/>
              </a:schemeClr>
            </a:solidFill>
          </a:endParaRPr>
        </a:p>
      </dsp:txBody>
      <dsp:txXfrm>
        <a:off x="734623" y="2808641"/>
        <a:ext cx="1785093" cy="1045045"/>
      </dsp:txXfrm>
    </dsp:sp>
    <dsp:sp modelId="{4D0939F9-85E0-46A0-9B4C-75635A669594}">
      <dsp:nvSpPr>
        <dsp:cNvPr id="0" name=""/>
        <dsp:cNvSpPr/>
      </dsp:nvSpPr>
      <dsp:spPr>
        <a:xfrm rot="16200000">
          <a:off x="2850653" y="2272698"/>
          <a:ext cx="1375935" cy="166510"/>
        </a:xfrm>
        <a:prstGeom prst="rect">
          <a:avLst/>
        </a:prstGeom>
        <a:solidFill>
          <a:schemeClr val="accent3">
            <a:shade val="90000"/>
            <a:hueOff val="49682"/>
            <a:satOff val="1768"/>
            <a:lumOff val="1381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3CCE50B4-F9C4-4D0C-B256-4DECE250E0C5}">
      <dsp:nvSpPr>
        <dsp:cNvPr id="0" name=""/>
        <dsp:cNvSpPr/>
      </dsp:nvSpPr>
      <dsp:spPr>
        <a:xfrm>
          <a:off x="3162769" y="2775653"/>
          <a:ext cx="1850119" cy="1110071"/>
        </a:xfrm>
        <a:prstGeom prst="roundRect">
          <a:avLst>
            <a:gd name="adj" fmla="val 10000"/>
          </a:avLst>
        </a:prstGeom>
        <a:solidFill>
          <a:schemeClr val="accent3">
            <a:shade val="50000"/>
            <a:hueOff val="57673"/>
            <a:satOff val="18293"/>
            <a:lumOff val="3279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lumMod val="75000"/>
                  <a:lumOff val="25000"/>
                </a:schemeClr>
              </a:solidFill>
            </a:rPr>
            <a:t>Stage 4</a:t>
          </a:r>
          <a:endParaRPr lang="en-US" sz="1600" kern="1200" dirty="0">
            <a:solidFill>
              <a:schemeClr val="tx1">
                <a:lumMod val="75000"/>
                <a:lumOff val="25000"/>
              </a:schemeClr>
            </a:solidFill>
          </a:endParaRPr>
        </a:p>
      </dsp:txBody>
      <dsp:txXfrm>
        <a:off x="3195282" y="2808166"/>
        <a:ext cx="1785093" cy="1045045"/>
      </dsp:txXfrm>
    </dsp:sp>
    <dsp:sp modelId="{7B997BAD-F3E9-4CE0-86D1-D352752D1AB0}">
      <dsp:nvSpPr>
        <dsp:cNvPr id="0" name=""/>
        <dsp:cNvSpPr/>
      </dsp:nvSpPr>
      <dsp:spPr>
        <a:xfrm rot="16185121">
          <a:off x="2847430" y="884871"/>
          <a:ext cx="1376422" cy="166510"/>
        </a:xfrm>
        <a:prstGeom prst="rect">
          <a:avLst/>
        </a:prstGeom>
        <a:solidFill>
          <a:schemeClr val="accent3">
            <a:shade val="90000"/>
            <a:hueOff val="24841"/>
            <a:satOff val="884"/>
            <a:lumOff val="6905"/>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B47854B4-D173-4B4A-8851-4FFACBA16BD8}">
      <dsp:nvSpPr>
        <dsp:cNvPr id="0" name=""/>
        <dsp:cNvSpPr/>
      </dsp:nvSpPr>
      <dsp:spPr>
        <a:xfrm>
          <a:off x="3162769" y="1388064"/>
          <a:ext cx="1850119" cy="1110071"/>
        </a:xfrm>
        <a:prstGeom prst="roundRect">
          <a:avLst>
            <a:gd name="adj" fmla="val 10000"/>
          </a:avLst>
        </a:prstGeom>
        <a:solidFill>
          <a:schemeClr val="accent3">
            <a:shade val="50000"/>
            <a:hueOff val="38448"/>
            <a:satOff val="12195"/>
            <a:lumOff val="2186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lumMod val="75000"/>
                  <a:lumOff val="25000"/>
                </a:schemeClr>
              </a:solidFill>
            </a:rPr>
            <a:t>Stage 5</a:t>
          </a:r>
          <a:endParaRPr lang="en-US" sz="1600" kern="1200" dirty="0">
            <a:solidFill>
              <a:schemeClr val="tx1">
                <a:lumMod val="75000"/>
                <a:lumOff val="25000"/>
              </a:schemeClr>
            </a:solidFill>
          </a:endParaRPr>
        </a:p>
      </dsp:txBody>
      <dsp:txXfrm>
        <a:off x="3195282" y="1420577"/>
        <a:ext cx="1785093" cy="1045045"/>
      </dsp:txXfrm>
    </dsp:sp>
    <dsp:sp modelId="{1C0485CA-F617-4613-8B2C-AB92EEF93BAA}">
      <dsp:nvSpPr>
        <dsp:cNvPr id="0" name=""/>
        <dsp:cNvSpPr/>
      </dsp:nvSpPr>
      <dsp:spPr>
        <a:xfrm>
          <a:off x="3156812" y="0"/>
          <a:ext cx="1850119" cy="1110071"/>
        </a:xfrm>
        <a:prstGeom prst="roundRect">
          <a:avLst>
            <a:gd name="adj" fmla="val 10000"/>
          </a:avLst>
        </a:prstGeom>
        <a:solidFill>
          <a:schemeClr val="accent3">
            <a:shade val="50000"/>
            <a:hueOff val="19224"/>
            <a:satOff val="6098"/>
            <a:lumOff val="1093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lumMod val="75000"/>
                  <a:lumOff val="25000"/>
                </a:schemeClr>
              </a:solidFill>
            </a:rPr>
            <a:t>Stage 6</a:t>
          </a:r>
          <a:endParaRPr lang="en-US" sz="1600" kern="1200" dirty="0">
            <a:solidFill>
              <a:schemeClr val="tx1">
                <a:lumMod val="75000"/>
                <a:lumOff val="25000"/>
              </a:schemeClr>
            </a:solidFill>
          </a:endParaRPr>
        </a:p>
      </dsp:txBody>
      <dsp:txXfrm>
        <a:off x="3189325" y="32513"/>
        <a:ext cx="1785093" cy="1045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83A10-9F70-4401-B536-3B3B5D859D3E}">
      <dsp:nvSpPr>
        <dsp:cNvPr id="0" name=""/>
        <dsp:cNvSpPr/>
      </dsp:nvSpPr>
      <dsp:spPr>
        <a:xfrm>
          <a:off x="1663935" y="1099872"/>
          <a:ext cx="2387128" cy="2387128"/>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baseline="0" dirty="0">
            <a:solidFill>
              <a:schemeClr val="bg1"/>
            </a:solidFill>
          </a:endParaRPr>
        </a:p>
      </dsp:txBody>
      <dsp:txXfrm>
        <a:off x="2013522" y="1449459"/>
        <a:ext cx="1687954" cy="1687954"/>
      </dsp:txXfrm>
    </dsp:sp>
    <dsp:sp modelId="{8F8563BF-E811-45CD-8863-FB804F106490}">
      <dsp:nvSpPr>
        <dsp:cNvPr id="0" name=""/>
        <dsp:cNvSpPr/>
      </dsp:nvSpPr>
      <dsp:spPr>
        <a:xfrm>
          <a:off x="2260717" y="181530"/>
          <a:ext cx="1193564" cy="1193564"/>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baseline="0"/>
            <a:t>Area 2 - Offshoot</a:t>
          </a:r>
          <a:endParaRPr lang="en-US" sz="1600" kern="1200" baseline="0" dirty="0"/>
        </a:p>
      </dsp:txBody>
      <dsp:txXfrm>
        <a:off x="2435510" y="356323"/>
        <a:ext cx="843978" cy="843978"/>
      </dsp:txXfrm>
    </dsp:sp>
    <dsp:sp modelId="{6829AAE8-FFF6-4FDB-8D48-8A54933064D6}">
      <dsp:nvSpPr>
        <dsp:cNvPr id="0" name=""/>
        <dsp:cNvSpPr/>
      </dsp:nvSpPr>
      <dsp:spPr>
        <a:xfrm>
          <a:off x="3605698" y="2511105"/>
          <a:ext cx="1193564" cy="1193564"/>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baseline="0"/>
            <a:t>Area 3 - Offshoot</a:t>
          </a:r>
          <a:endParaRPr lang="en-US" sz="1600" kern="1200" baseline="0" dirty="0"/>
        </a:p>
      </dsp:txBody>
      <dsp:txXfrm>
        <a:off x="3780491" y="2685898"/>
        <a:ext cx="843978" cy="843978"/>
      </dsp:txXfrm>
    </dsp:sp>
    <dsp:sp modelId="{DAD5B7AA-C5CC-442D-8768-00B198799B06}">
      <dsp:nvSpPr>
        <dsp:cNvPr id="0" name=""/>
        <dsp:cNvSpPr/>
      </dsp:nvSpPr>
      <dsp:spPr>
        <a:xfrm>
          <a:off x="915736" y="2511105"/>
          <a:ext cx="1193564" cy="119356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baseline="0"/>
            <a:t>Area 4 - Offshoot</a:t>
          </a:r>
          <a:endParaRPr lang="en-US" sz="1600" kern="1200" baseline="0" dirty="0"/>
        </a:p>
      </dsp:txBody>
      <dsp:txXfrm>
        <a:off x="1090529" y="2685898"/>
        <a:ext cx="843978" cy="8439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42E97-E6E4-4BC7-A58D-8C796C7D0660}">
      <dsp:nvSpPr>
        <dsp:cNvPr id="0" name=""/>
        <dsp:cNvSpPr/>
      </dsp:nvSpPr>
      <dsp:spPr>
        <a:xfrm>
          <a:off x="428625" y="0"/>
          <a:ext cx="4857750" cy="4514850"/>
        </a:xfrm>
        <a:prstGeom prst="rightArrow">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F7A71B-1B9C-44B8-807B-92F7C9E61EA7}">
      <dsp:nvSpPr>
        <dsp:cNvPr id="0" name=""/>
        <dsp:cNvSpPr/>
      </dsp:nvSpPr>
      <dsp:spPr>
        <a:xfrm>
          <a:off x="6139" y="1354455"/>
          <a:ext cx="1839515" cy="1805940"/>
        </a:xfrm>
        <a:prstGeom prst="roundRect">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Process 1</a:t>
          </a:r>
          <a:br>
            <a:rPr lang="en-US" sz="2100" kern="1200"/>
          </a:br>
          <a:r>
            <a:rPr lang="en-US" sz="2100" kern="1200"/>
            <a:t>A placeholder for text for more information</a:t>
          </a:r>
          <a:endParaRPr lang="en-US" sz="2100" kern="1200" dirty="0"/>
        </a:p>
      </dsp:txBody>
      <dsp:txXfrm>
        <a:off x="94298" y="1442614"/>
        <a:ext cx="1663197" cy="1629622"/>
      </dsp:txXfrm>
    </dsp:sp>
    <dsp:sp modelId="{0528AF4E-A1EF-4E40-B260-F395ADF73DE2}">
      <dsp:nvSpPr>
        <dsp:cNvPr id="0" name=""/>
        <dsp:cNvSpPr/>
      </dsp:nvSpPr>
      <dsp:spPr>
        <a:xfrm>
          <a:off x="1937742" y="1354455"/>
          <a:ext cx="1839515" cy="1805940"/>
        </a:xfrm>
        <a:prstGeom prst="roundRect">
          <a:avLst/>
        </a:prstGeom>
        <a:solidFill>
          <a:schemeClr val="accent6">
            <a:shade val="50000"/>
            <a:hueOff val="0"/>
            <a:satOff val="0"/>
            <a:lumOff val="303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Process 2</a:t>
          </a:r>
          <a:br>
            <a:rPr lang="en-US" sz="2100" kern="1200"/>
          </a:br>
          <a:r>
            <a:rPr lang="en-US" sz="2100" kern="1200"/>
            <a:t>A placeholder for text for more information</a:t>
          </a:r>
          <a:endParaRPr lang="en-US" sz="2100" kern="1200" dirty="0"/>
        </a:p>
      </dsp:txBody>
      <dsp:txXfrm>
        <a:off x="2025901" y="1442614"/>
        <a:ext cx="1663197" cy="1629622"/>
      </dsp:txXfrm>
    </dsp:sp>
    <dsp:sp modelId="{574989AD-F9B7-41A9-8841-CB9DFDD6771C}">
      <dsp:nvSpPr>
        <dsp:cNvPr id="0" name=""/>
        <dsp:cNvSpPr/>
      </dsp:nvSpPr>
      <dsp:spPr>
        <a:xfrm>
          <a:off x="3869345" y="1354455"/>
          <a:ext cx="1839515" cy="1805940"/>
        </a:xfrm>
        <a:prstGeom prst="roundRect">
          <a:avLst/>
        </a:prstGeom>
        <a:solidFill>
          <a:schemeClr val="accent6">
            <a:shade val="50000"/>
            <a:hueOff val="0"/>
            <a:satOff val="0"/>
            <a:lumOff val="303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Process 3</a:t>
          </a:r>
          <a:br>
            <a:rPr lang="en-US" sz="2100" kern="1200"/>
          </a:br>
          <a:r>
            <a:rPr lang="en-US" sz="2100" kern="1200"/>
            <a:t>A placeholder for text for more information</a:t>
          </a:r>
          <a:endParaRPr lang="en-US" sz="2100" kern="1200" dirty="0"/>
        </a:p>
      </dsp:txBody>
      <dsp:txXfrm>
        <a:off x="3957504" y="1442614"/>
        <a:ext cx="1663197" cy="162962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1E725C-9C4E-4563-88C7-68E8CA24D029}" type="datetimeFigureOut">
              <a:rPr lang="en-US" smtClean="0"/>
              <a:t>12/29/2022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D8216D-7AA5-4095-A205-31D1D905CF5D}" type="slidenum">
              <a:rPr lang="en-US" smtClean="0"/>
              <a:t>‹#›</a:t>
            </a:fld>
            <a:endParaRPr lang="en-US"/>
          </a:p>
        </p:txBody>
      </p:sp>
    </p:spTree>
    <p:extLst>
      <p:ext uri="{BB962C8B-B14F-4D97-AF65-F5344CB8AC3E}">
        <p14:creationId xmlns:p14="http://schemas.microsoft.com/office/powerpoint/2010/main" val="17326856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6">
            <a:lumMod val="75000"/>
          </a:schemeClr>
        </a:solidFill>
        <a:effectLst/>
      </p:bgPr>
    </p:bg>
    <p:spTree>
      <p:nvGrpSpPr>
        <p:cNvPr id="1" name=""/>
        <p:cNvGrpSpPr/>
        <p:nvPr/>
      </p:nvGrpSpPr>
      <p:grpSpPr>
        <a:xfrm>
          <a:off x="0" y="0"/>
          <a:ext cx="0" cy="0"/>
          <a:chOff x="0" y="0"/>
          <a:chExt cx="0" cy="0"/>
        </a:xfrm>
      </p:grpSpPr>
      <p:pic>
        <p:nvPicPr>
          <p:cNvPr id="8" name="organic_growth2_title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tretch/>
        </p:blipFill>
        <p:spPr>
          <a:xfrm>
            <a:off x="0" y="133350"/>
            <a:ext cx="9140371" cy="3845255"/>
          </a:xfrm>
          <a:prstGeom prst="rect">
            <a:avLst/>
          </a:prstGeom>
        </p:spPr>
      </p:pic>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16" name="Straight Connector 15"/>
          <p:cNvCxnSpPr/>
          <p:nvPr userDrawn="1"/>
        </p:nvCxnSpPr>
        <p:spPr>
          <a:xfrm>
            <a:off x="-3629" y="4011386"/>
            <a:ext cx="9147629" cy="0"/>
          </a:xfrm>
          <a:prstGeom prst="line">
            <a:avLst/>
          </a:prstGeom>
          <a:ln w="444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257" y="133351"/>
            <a:ext cx="9147629"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1257300"/>
            <a:ext cx="7772400" cy="700088"/>
          </a:xfrm>
        </p:spPr>
        <p:txBody>
          <a:bodyPr anchor="b">
            <a:normAutofit/>
          </a:bodyPr>
          <a:lstStyle>
            <a:lvl1pPr algn="r">
              <a:defRPr sz="32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p:nvPr>
        </p:nvSpPr>
        <p:spPr>
          <a:xfrm>
            <a:off x="2438400" y="1847853"/>
            <a:ext cx="6400800" cy="514350"/>
          </a:xfrm>
        </p:spPr>
        <p:txBody>
          <a:bodyPr>
            <a:normAutofit/>
          </a:bodyPr>
          <a:lstStyle>
            <a:lvl1pPr marL="0" indent="0" algn="r">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133351"/>
            <a:ext cx="9140372" cy="387803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9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12/29/2022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1463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1447800"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114800" y="228600"/>
            <a:ext cx="4724400" cy="451485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90800" y="1100138"/>
            <a:ext cx="1447800" cy="3657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2243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24200" y="3343275"/>
            <a:ext cx="54864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3124200" y="257175"/>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24200" y="376832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6602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435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228600"/>
            <a:ext cx="990600" cy="43886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79"/>
            <a:ext cx="7162800" cy="438864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76411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962400" y="114300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3962400" y="177165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3962400" y="240030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3962400" y="302895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10" name="Title 1"/>
          <p:cNvSpPr>
            <a:spLocks noGrp="1"/>
          </p:cNvSpPr>
          <p:nvPr>
            <p:ph type="title"/>
          </p:nvPr>
        </p:nvSpPr>
        <p:spPr>
          <a:xfrm>
            <a:off x="457200" y="205978"/>
            <a:ext cx="8153400" cy="594122"/>
          </a:xfrm>
        </p:spPr>
        <p:txBody>
          <a:bodyPr/>
          <a:lstStyle/>
          <a:p>
            <a:r>
              <a:rPr lang="en-US" dirty="0"/>
              <a:t>Click to edit Master title style</a:t>
            </a:r>
          </a:p>
        </p:txBody>
      </p:sp>
    </p:spTree>
    <p:extLst>
      <p:ext uri="{BB962C8B-B14F-4D97-AF65-F5344CB8AC3E}">
        <p14:creationId xmlns:p14="http://schemas.microsoft.com/office/powerpoint/2010/main" val="3787934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886790"/>
            <a:ext cx="3048000" cy="179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914400"/>
            <a:ext cx="5029200" cy="177165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2829889"/>
            <a:ext cx="3048000" cy="1856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2857500"/>
            <a:ext cx="5029200" cy="18288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457200" y="205978"/>
            <a:ext cx="8229600" cy="594122"/>
          </a:xfrm>
        </p:spPr>
        <p:txBody>
          <a:bodyPr/>
          <a:lstStyle/>
          <a:p>
            <a:r>
              <a:rPr lang="en-US"/>
              <a:t>Click to edit Master title style</a:t>
            </a:r>
          </a:p>
        </p:txBody>
      </p:sp>
    </p:spTree>
    <p:extLst>
      <p:ext uri="{BB962C8B-B14F-4D97-AF65-F5344CB8AC3E}">
        <p14:creationId xmlns:p14="http://schemas.microsoft.com/office/powerpoint/2010/main" val="1228079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2"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314701"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172200"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457202" y="914400"/>
            <a:ext cx="2514597"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314699"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172200"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3" name="Title 1"/>
          <p:cNvSpPr>
            <a:spLocks noGrp="1"/>
          </p:cNvSpPr>
          <p:nvPr>
            <p:ph type="title"/>
          </p:nvPr>
        </p:nvSpPr>
        <p:spPr>
          <a:xfrm>
            <a:off x="457200" y="205978"/>
            <a:ext cx="6172200" cy="594122"/>
          </a:xfrm>
        </p:spPr>
        <p:txBody>
          <a:bodyPr/>
          <a:lstStyle/>
          <a:p>
            <a:r>
              <a:rPr lang="en-US"/>
              <a:t>Click to edit Master title style</a:t>
            </a:r>
          </a:p>
        </p:txBody>
      </p:sp>
    </p:spTree>
    <p:extLst>
      <p:ext uri="{BB962C8B-B14F-4D97-AF65-F5344CB8AC3E}">
        <p14:creationId xmlns:p14="http://schemas.microsoft.com/office/powerpoint/2010/main" val="3996887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6">
            <a:lumMod val="7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16" name="Straight Connector 15"/>
          <p:cNvCxnSpPr/>
          <p:nvPr userDrawn="1"/>
        </p:nvCxnSpPr>
        <p:spPr>
          <a:xfrm>
            <a:off x="-3629" y="4011386"/>
            <a:ext cx="9147629" cy="0"/>
          </a:xfrm>
          <a:prstGeom prst="line">
            <a:avLst/>
          </a:prstGeom>
          <a:ln w="444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257" y="133351"/>
            <a:ext cx="9147629"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1257300"/>
            <a:ext cx="7772400" cy="700088"/>
          </a:xfrm>
        </p:spPr>
        <p:txBody>
          <a:bodyPr anchor="b">
            <a:normAutofit/>
          </a:bodyPr>
          <a:lstStyle>
            <a:lvl1pPr algn="r">
              <a:defRPr sz="32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p:nvPr>
        </p:nvSpPr>
        <p:spPr>
          <a:xfrm>
            <a:off x="2438400" y="1847853"/>
            <a:ext cx="6400800" cy="514350"/>
          </a:xfrm>
        </p:spPr>
        <p:txBody>
          <a:bodyPr>
            <a:normAutofit/>
          </a:bodyPr>
          <a:lstStyle>
            <a:lvl1pPr marL="0" indent="0" algn="r">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085" b="8656"/>
          <a:stretch/>
        </p:blipFill>
        <p:spPr>
          <a:xfrm>
            <a:off x="0" y="133351"/>
            <a:ext cx="9143427" cy="3878036"/>
          </a:xfrm>
          <a:prstGeom prst="rect">
            <a:avLst/>
          </a:prstGeom>
        </p:spPr>
      </p:pic>
    </p:spTree>
    <p:extLst>
      <p:ext uri="{BB962C8B-B14F-4D97-AF65-F5344CB8AC3E}">
        <p14:creationId xmlns:p14="http://schemas.microsoft.com/office/powerpoint/2010/main" val="279473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981" t="2398" r="-21948" b="7301"/>
          <a:stretch/>
        </p:blipFill>
        <p:spPr>
          <a:xfrm>
            <a:off x="281694" y="0"/>
            <a:ext cx="11612880" cy="5143500"/>
          </a:xfrm>
          <a:prstGeom prst="rect">
            <a:avLst/>
          </a:prstGeom>
        </p:spPr>
      </p:pic>
      <p:sp>
        <p:nvSpPr>
          <p:cNvPr id="2" name="Title 1"/>
          <p:cNvSpPr>
            <a:spLocks noGrp="1"/>
          </p:cNvSpPr>
          <p:nvPr>
            <p:ph type="title"/>
          </p:nvPr>
        </p:nvSpPr>
        <p:spPr>
          <a:xfrm>
            <a:off x="2667000" y="205978"/>
            <a:ext cx="6172200" cy="594122"/>
          </a:xfrm>
        </p:spPr>
        <p:txBody>
          <a:bodyPr/>
          <a:lstStyle/>
          <a:p>
            <a:r>
              <a:rPr lang="en-US"/>
              <a:t>Click to edit Master title style</a:t>
            </a:r>
          </a:p>
        </p:txBody>
      </p:sp>
      <p:sp>
        <p:nvSpPr>
          <p:cNvPr id="3" name="Content Placeholder 2"/>
          <p:cNvSpPr>
            <a:spLocks noGrp="1"/>
          </p:cNvSpPr>
          <p:nvPr>
            <p:ph idx="1"/>
          </p:nvPr>
        </p:nvSpPr>
        <p:spPr>
          <a:xfrm>
            <a:off x="2667000" y="800100"/>
            <a:ext cx="617220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8" name="Straight Connector 7"/>
          <p:cNvCxnSpPr/>
          <p:nvPr userDrawn="1"/>
        </p:nvCxnSpPr>
        <p:spPr>
          <a:xfrm>
            <a:off x="2531808" y="0"/>
            <a:ext cx="0" cy="514350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40724" y="0"/>
            <a:ext cx="0" cy="514350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t="6646" b="7912"/>
          <a:stretch/>
        </p:blipFill>
        <p:spPr>
          <a:xfrm>
            <a:off x="140724" y="0"/>
            <a:ext cx="2380953" cy="5143500"/>
          </a:xfrm>
          <a:prstGeom prst="rect">
            <a:avLst/>
          </a:prstGeom>
        </p:spPr>
      </p:pic>
    </p:spTree>
    <p:extLst>
      <p:ext uri="{BB962C8B-B14F-4D97-AF65-F5344CB8AC3E}">
        <p14:creationId xmlns:p14="http://schemas.microsoft.com/office/powerpoint/2010/main" val="136944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8981" t="2398" r="-21948" b="-2398"/>
          <a:stretch/>
        </p:blipFill>
        <p:spPr>
          <a:xfrm>
            <a:off x="281694" y="5531"/>
            <a:ext cx="11612880" cy="5269927"/>
          </a:xfrm>
          <a:prstGeom prst="rect">
            <a:avLst/>
          </a:prstGeom>
        </p:spPr>
      </p:pic>
      <p:pic>
        <p:nvPicPr>
          <p:cNvPr id="7" name="organic_growth2_slide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724" y="-1391608"/>
            <a:ext cx="2381583" cy="6858958"/>
          </a:xfrm>
          <a:prstGeom prst="rect">
            <a:avLst/>
          </a:prstGeom>
        </p:spPr>
      </p:pic>
      <p:sp>
        <p:nvSpPr>
          <p:cNvPr id="2" name="Title 1"/>
          <p:cNvSpPr>
            <a:spLocks noGrp="1"/>
          </p:cNvSpPr>
          <p:nvPr>
            <p:ph type="title"/>
          </p:nvPr>
        </p:nvSpPr>
        <p:spPr>
          <a:xfrm>
            <a:off x="2667000" y="205978"/>
            <a:ext cx="6172200" cy="594122"/>
          </a:xfrm>
        </p:spPr>
        <p:txBody>
          <a:bodyPr/>
          <a:lstStyle/>
          <a:p>
            <a:r>
              <a:rPr lang="en-US"/>
              <a:t>Click to edit Master title style</a:t>
            </a:r>
          </a:p>
        </p:txBody>
      </p:sp>
      <p:sp>
        <p:nvSpPr>
          <p:cNvPr id="3" name="Content Placeholder 2"/>
          <p:cNvSpPr>
            <a:spLocks noGrp="1"/>
          </p:cNvSpPr>
          <p:nvPr>
            <p:ph idx="1"/>
          </p:nvPr>
        </p:nvSpPr>
        <p:spPr>
          <a:xfrm>
            <a:off x="2667000" y="800100"/>
            <a:ext cx="617220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8" name="Straight Connector 7"/>
          <p:cNvCxnSpPr/>
          <p:nvPr userDrawn="1"/>
        </p:nvCxnSpPr>
        <p:spPr>
          <a:xfrm>
            <a:off x="2531808" y="0"/>
            <a:ext cx="0" cy="514350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40724" y="0"/>
            <a:ext cx="0" cy="514350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40724" y="5531"/>
            <a:ext cx="2391084" cy="513796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92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33730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ight Backgrou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6000" contrast="-31000"/>
                    </a14:imgEffect>
                  </a14:imgLayer>
                </a14:imgProps>
              </a:ext>
              <a:ext uri="{28A0092B-C50C-407E-A947-70E740481C1C}">
                <a14:useLocalDpi xmlns:a14="http://schemas.microsoft.com/office/drawing/2010/main" val="0"/>
              </a:ext>
            </a:extLst>
          </a:blip>
          <a:srcRect l="23288" r="8"/>
          <a:stretch/>
        </p:blipFill>
        <p:spPr>
          <a:xfrm>
            <a:off x="0" y="57150"/>
            <a:ext cx="9144000" cy="5086350"/>
          </a:xfrm>
          <a:prstGeom prst="rect">
            <a:avLst/>
          </a:prstGeom>
        </p:spPr>
      </p:pic>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457200" y="205978"/>
            <a:ext cx="8382000" cy="594122"/>
          </a:xfrm>
          <a:prstGeom prst="rect">
            <a:avLst/>
          </a:prstGeom>
        </p:spPr>
        <p:txBody>
          <a:bodyPr vert="horz" lIns="91440" tIns="45720" rIns="91440" bIns="45720" rtlCol="0" anchor="b">
            <a:normAutofit/>
          </a:bodyPr>
          <a:lstStyle/>
          <a:p>
            <a:r>
              <a:rPr lang="en-US" dirty="0"/>
              <a:t>Click to edit Master title style</a:t>
            </a:r>
          </a:p>
        </p:txBody>
      </p:sp>
      <p:sp>
        <p:nvSpPr>
          <p:cNvPr id="3" name="Content Placeholder 2"/>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143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2667000" y="205978"/>
            <a:ext cx="6019800" cy="594122"/>
          </a:xfrm>
          <a:prstGeom prst="rect">
            <a:avLst/>
          </a:prstGeom>
        </p:spPr>
        <p:txBody>
          <a:bodyPr vert="horz" lIns="91440" tIns="45720" rIns="91440" bIns="45720" rtlCol="0" anchor="b">
            <a:normAutofit/>
          </a:bodyPr>
          <a:lstStyle/>
          <a:p>
            <a:r>
              <a:rPr lang="en-US" dirty="0"/>
              <a:t>Click to edit Master title style</a:t>
            </a:r>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113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95394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14400" y="1828801"/>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647385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857250"/>
            <a:ext cx="40386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0" y="857250"/>
            <a:ext cx="40386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480637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34628"/>
            <a:ext cx="3962400"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371601"/>
            <a:ext cx="3962400"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0" y="834628"/>
            <a:ext cx="4191000"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8200" y="1371601"/>
            <a:ext cx="4191000"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12/29/2022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10" name="Title 1"/>
          <p:cNvSpPr>
            <a:spLocks noGrp="1"/>
          </p:cNvSpPr>
          <p:nvPr>
            <p:ph type="title"/>
          </p:nvPr>
        </p:nvSpPr>
        <p:spPr>
          <a:xfrm>
            <a:off x="457200" y="205978"/>
            <a:ext cx="8384566" cy="594122"/>
          </a:xfrm>
        </p:spPr>
        <p:txBody>
          <a:bodyPr/>
          <a:lstStyle/>
          <a:p>
            <a:r>
              <a:rPr lang="en-US" dirty="0"/>
              <a:t>Click to edit Master title style</a:t>
            </a:r>
          </a:p>
        </p:txBody>
      </p:sp>
    </p:spTree>
    <p:extLst>
      <p:ext uri="{BB962C8B-B14F-4D97-AF65-F5344CB8AC3E}">
        <p14:creationId xmlns:p14="http://schemas.microsoft.com/office/powerpoint/2010/main" val="1786519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12/29/2022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897080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12/29/2022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53743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2438400"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124200" y="228600"/>
            <a:ext cx="5715000" cy="451485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100138"/>
            <a:ext cx="2438400" cy="3657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800200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1200" y="3371850"/>
            <a:ext cx="54864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981200" y="171450"/>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81200" y="37969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6640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52632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531240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228600"/>
            <a:ext cx="990600" cy="43886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79"/>
            <a:ext cx="7162800" cy="438864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995265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962400" y="114300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3962400" y="177165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3962400" y="240030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3962400" y="302895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10" name="Title 1"/>
          <p:cNvSpPr>
            <a:spLocks noGrp="1"/>
          </p:cNvSpPr>
          <p:nvPr>
            <p:ph type="title"/>
          </p:nvPr>
        </p:nvSpPr>
        <p:spPr>
          <a:xfrm>
            <a:off x="457200" y="205978"/>
            <a:ext cx="8153400" cy="594122"/>
          </a:xfrm>
        </p:spPr>
        <p:txBody>
          <a:bodyPr/>
          <a:lstStyle/>
          <a:p>
            <a:r>
              <a:rPr lang="en-US" dirty="0"/>
              <a:t>Click to edit Master title style</a:t>
            </a:r>
          </a:p>
        </p:txBody>
      </p:sp>
    </p:spTree>
    <p:extLst>
      <p:ext uri="{BB962C8B-B14F-4D97-AF65-F5344CB8AC3E}">
        <p14:creationId xmlns:p14="http://schemas.microsoft.com/office/powerpoint/2010/main" val="1215262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886790"/>
            <a:ext cx="3048000" cy="16323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914400"/>
            <a:ext cx="5029200" cy="1608028"/>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2571750"/>
            <a:ext cx="3048000" cy="16849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2599360"/>
            <a:ext cx="5029200" cy="16599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457200" y="205978"/>
            <a:ext cx="8229600" cy="594122"/>
          </a:xfrm>
        </p:spPr>
        <p:txBody>
          <a:bodyPr/>
          <a:lstStyle/>
          <a:p>
            <a:r>
              <a:rPr lang="en-US"/>
              <a:t>Click to edit Master title style</a:t>
            </a:r>
          </a:p>
        </p:txBody>
      </p:sp>
    </p:spTree>
    <p:extLst>
      <p:ext uri="{BB962C8B-B14F-4D97-AF65-F5344CB8AC3E}">
        <p14:creationId xmlns:p14="http://schemas.microsoft.com/office/powerpoint/2010/main" val="745922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2"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314701"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172200"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457202" y="914400"/>
            <a:ext cx="2514597"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314699"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172200"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3" name="Title 1"/>
          <p:cNvSpPr>
            <a:spLocks noGrp="1"/>
          </p:cNvSpPr>
          <p:nvPr>
            <p:ph type="title"/>
          </p:nvPr>
        </p:nvSpPr>
        <p:spPr>
          <a:xfrm>
            <a:off x="457200" y="205978"/>
            <a:ext cx="6172200" cy="594122"/>
          </a:xfrm>
        </p:spPr>
        <p:txBody>
          <a:bodyPr/>
          <a:lstStyle/>
          <a:p>
            <a:r>
              <a:rPr lang="en-US"/>
              <a:t>Click to edit Master title style</a:t>
            </a:r>
          </a:p>
        </p:txBody>
      </p:sp>
    </p:spTree>
    <p:extLst>
      <p:ext uri="{BB962C8B-B14F-4D97-AF65-F5344CB8AC3E}">
        <p14:creationId xmlns:p14="http://schemas.microsoft.com/office/powerpoint/2010/main" val="2701360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6">
            <a:lumMod val="75000"/>
          </a:schemeClr>
        </a:solidFill>
        <a:effectLst/>
      </p:bgPr>
    </p:bg>
    <p:spTree>
      <p:nvGrpSpPr>
        <p:cNvPr id="1" name=""/>
        <p:cNvGrpSpPr/>
        <p:nvPr/>
      </p:nvGrpSpPr>
      <p:grpSpPr>
        <a:xfrm>
          <a:off x="0" y="0"/>
          <a:ext cx="0" cy="0"/>
          <a:chOff x="0" y="0"/>
          <a:chExt cx="0" cy="0"/>
        </a:xfrm>
      </p:grpSpPr>
      <p:pic>
        <p:nvPicPr>
          <p:cNvPr id="8" name="organic_growth2_title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tretch/>
        </p:blipFill>
        <p:spPr>
          <a:xfrm>
            <a:off x="0" y="133350"/>
            <a:ext cx="9140371" cy="3845255"/>
          </a:xfrm>
          <a:prstGeom prst="rect">
            <a:avLst/>
          </a:prstGeom>
        </p:spPr>
      </p:pic>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16" name="Straight Connector 15"/>
          <p:cNvCxnSpPr/>
          <p:nvPr userDrawn="1"/>
        </p:nvCxnSpPr>
        <p:spPr>
          <a:xfrm>
            <a:off x="-3629" y="4011386"/>
            <a:ext cx="9147629" cy="0"/>
          </a:xfrm>
          <a:prstGeom prst="line">
            <a:avLst/>
          </a:prstGeom>
          <a:ln w="444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257" y="133351"/>
            <a:ext cx="9147629"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1257300"/>
            <a:ext cx="7772400" cy="700088"/>
          </a:xfrm>
        </p:spPr>
        <p:txBody>
          <a:bodyPr anchor="b">
            <a:normAutofit/>
          </a:bodyPr>
          <a:lstStyle>
            <a:lvl1pPr algn="r">
              <a:defRPr sz="32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p:nvPr>
        </p:nvSpPr>
        <p:spPr>
          <a:xfrm>
            <a:off x="2438400" y="1847853"/>
            <a:ext cx="6400800" cy="514350"/>
          </a:xfrm>
        </p:spPr>
        <p:txBody>
          <a:bodyPr>
            <a:normAutofit/>
          </a:bodyPr>
          <a:lstStyle>
            <a:lvl1pPr marL="0" indent="0" algn="r">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133351"/>
            <a:ext cx="9140372" cy="387803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4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8981" t="2398" r="-21948" b="-2398"/>
          <a:stretch/>
        </p:blipFill>
        <p:spPr>
          <a:xfrm>
            <a:off x="281694" y="5531"/>
            <a:ext cx="11612880" cy="5269927"/>
          </a:xfrm>
          <a:prstGeom prst="rect">
            <a:avLst/>
          </a:prstGeom>
        </p:spPr>
      </p:pic>
      <p:pic>
        <p:nvPicPr>
          <p:cNvPr id="7" name="organic_growth2_slide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724" y="-1391608"/>
            <a:ext cx="2381583" cy="6858958"/>
          </a:xfrm>
          <a:prstGeom prst="rect">
            <a:avLst/>
          </a:prstGeom>
        </p:spPr>
      </p:pic>
      <p:sp>
        <p:nvSpPr>
          <p:cNvPr id="2" name="Title 1"/>
          <p:cNvSpPr>
            <a:spLocks noGrp="1"/>
          </p:cNvSpPr>
          <p:nvPr>
            <p:ph type="title"/>
          </p:nvPr>
        </p:nvSpPr>
        <p:spPr>
          <a:xfrm>
            <a:off x="2667000" y="205978"/>
            <a:ext cx="6172200" cy="594122"/>
          </a:xfrm>
        </p:spPr>
        <p:txBody>
          <a:bodyPr/>
          <a:lstStyle/>
          <a:p>
            <a:r>
              <a:rPr lang="en-US"/>
              <a:t>Click to edit Master title style</a:t>
            </a:r>
          </a:p>
        </p:txBody>
      </p:sp>
      <p:sp>
        <p:nvSpPr>
          <p:cNvPr id="3" name="Content Placeholder 2"/>
          <p:cNvSpPr>
            <a:spLocks noGrp="1"/>
          </p:cNvSpPr>
          <p:nvPr>
            <p:ph idx="1"/>
          </p:nvPr>
        </p:nvSpPr>
        <p:spPr>
          <a:xfrm>
            <a:off x="2667000" y="800100"/>
            <a:ext cx="617220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8" name="Straight Connector 7"/>
          <p:cNvCxnSpPr/>
          <p:nvPr userDrawn="1"/>
        </p:nvCxnSpPr>
        <p:spPr>
          <a:xfrm>
            <a:off x="2531808" y="0"/>
            <a:ext cx="0" cy="514350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40724" y="0"/>
            <a:ext cx="0" cy="514350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40724" y="5531"/>
            <a:ext cx="2391084" cy="513796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72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419859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2667000" y="205978"/>
            <a:ext cx="6172200" cy="594122"/>
          </a:xfrm>
          <a:prstGeom prst="rect">
            <a:avLst/>
          </a:prstGeom>
        </p:spPr>
        <p:txBody>
          <a:bodyPr vert="horz" lIns="91440" tIns="45720" rIns="91440" bIns="45720" rtlCol="0" anchor="b">
            <a:normAutofit/>
          </a:bodyPr>
          <a:lstStyle/>
          <a:p>
            <a:r>
              <a:rPr lang="en-US" dirty="0"/>
              <a:t>Click to edit Master title style</a:t>
            </a:r>
          </a:p>
        </p:txBody>
      </p:sp>
      <p:sp>
        <p:nvSpPr>
          <p:cNvPr id="3" name="Content Placeholder 2"/>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70000" contrast="-32000"/>
                    </a14:imgEffect>
                  </a14:imgLayer>
                </a14:imgProps>
              </a:ext>
              <a:ext uri="{28A0092B-C50C-407E-A947-70E740481C1C}">
                <a14:useLocalDpi xmlns:a14="http://schemas.microsoft.com/office/drawing/2010/main" val="0"/>
              </a:ext>
            </a:extLst>
          </a:blip>
          <a:srcRect l="23712" r="1237"/>
          <a:stretch/>
        </p:blipFill>
        <p:spPr>
          <a:xfrm>
            <a:off x="0" y="57150"/>
            <a:ext cx="9144000" cy="5139744"/>
          </a:xfrm>
          <a:prstGeom prst="rect">
            <a:avLst/>
          </a:prstGeom>
        </p:spPr>
      </p:pic>
    </p:spTree>
    <p:extLst>
      <p:ext uri="{BB962C8B-B14F-4D97-AF65-F5344CB8AC3E}">
        <p14:creationId xmlns:p14="http://schemas.microsoft.com/office/powerpoint/2010/main" val="1180434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2667000" y="205978"/>
            <a:ext cx="6019800" cy="594122"/>
          </a:xfrm>
          <a:prstGeom prst="rect">
            <a:avLst/>
          </a:prstGeom>
        </p:spPr>
        <p:txBody>
          <a:bodyPr vert="horz" lIns="91440" tIns="45720" rIns="91440" bIns="45720" rtlCol="0" anchor="b">
            <a:normAutofit/>
          </a:bodyPr>
          <a:lstStyle/>
          <a:p>
            <a:r>
              <a:rPr lang="en-US" dirty="0"/>
              <a:t>Click to edit Master title style</a:t>
            </a:r>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82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2667000" y="205978"/>
            <a:ext cx="6172200" cy="594122"/>
          </a:xfrm>
          <a:prstGeom prst="rect">
            <a:avLst/>
          </a:prstGeom>
        </p:spPr>
        <p:txBody>
          <a:bodyPr vert="horz" lIns="91440" tIns="45720" rIns="91440" bIns="45720" rtlCol="0" anchor="b">
            <a:normAutofit/>
          </a:bodyPr>
          <a:lstStyle/>
          <a:p>
            <a:r>
              <a:rPr lang="en-US" dirty="0"/>
              <a:t>Click to edit Master title style</a:t>
            </a:r>
          </a:p>
        </p:txBody>
      </p:sp>
      <p:sp>
        <p:nvSpPr>
          <p:cNvPr id="3" name="Content Placeholder 2"/>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70000" contrast="-32000"/>
                    </a14:imgEffect>
                  </a14:imgLayer>
                </a14:imgProps>
              </a:ext>
              <a:ext uri="{28A0092B-C50C-407E-A947-70E740481C1C}">
                <a14:useLocalDpi xmlns:a14="http://schemas.microsoft.com/office/drawing/2010/main" val="0"/>
              </a:ext>
            </a:extLst>
          </a:blip>
          <a:srcRect l="23712" r="1237"/>
          <a:stretch/>
        </p:blipFill>
        <p:spPr>
          <a:xfrm>
            <a:off x="0" y="57150"/>
            <a:ext cx="9144000" cy="5139744"/>
          </a:xfrm>
          <a:prstGeom prst="rect">
            <a:avLst/>
          </a:prstGeom>
        </p:spPr>
      </p:pic>
    </p:spTree>
    <p:extLst>
      <p:ext uri="{BB962C8B-B14F-4D97-AF65-F5344CB8AC3E}">
        <p14:creationId xmlns:p14="http://schemas.microsoft.com/office/powerpoint/2010/main" val="3473896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19400" y="2953941"/>
            <a:ext cx="5867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819400" y="1828801"/>
            <a:ext cx="5867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509596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67000" y="857250"/>
            <a:ext cx="30480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91200" y="857250"/>
            <a:ext cx="30480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482549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7000" y="834628"/>
            <a:ext cx="3122614"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667000" y="1371601"/>
            <a:ext cx="3122614"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89424" y="834628"/>
            <a:ext cx="2949776"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89424" y="1371601"/>
            <a:ext cx="2949776"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12/29/2022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10" name="Title 1"/>
          <p:cNvSpPr>
            <a:spLocks noGrp="1"/>
          </p:cNvSpPr>
          <p:nvPr>
            <p:ph type="title"/>
          </p:nvPr>
        </p:nvSpPr>
        <p:spPr>
          <a:xfrm>
            <a:off x="2667000" y="205978"/>
            <a:ext cx="6174766" cy="594122"/>
          </a:xfrm>
        </p:spPr>
        <p:txBody>
          <a:bodyPr/>
          <a:lstStyle/>
          <a:p>
            <a:r>
              <a:rPr lang="en-US" dirty="0"/>
              <a:t>Click to edit Master title style</a:t>
            </a:r>
          </a:p>
        </p:txBody>
      </p:sp>
    </p:spTree>
    <p:extLst>
      <p:ext uri="{BB962C8B-B14F-4D97-AF65-F5344CB8AC3E}">
        <p14:creationId xmlns:p14="http://schemas.microsoft.com/office/powerpoint/2010/main" val="892699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12/29/2022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808572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12/29/2022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217284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1447800"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114800" y="228600"/>
            <a:ext cx="4724400" cy="451485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90800" y="1100138"/>
            <a:ext cx="1447800" cy="3657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4554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24200" y="3343275"/>
            <a:ext cx="54864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3124200" y="257175"/>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24200" y="376832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44248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97230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228600"/>
            <a:ext cx="990600" cy="43886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79"/>
            <a:ext cx="7162800" cy="438864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883372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962400" y="114300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3962400" y="177165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3962400" y="240030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3962400" y="302895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10" name="Title 1"/>
          <p:cNvSpPr>
            <a:spLocks noGrp="1"/>
          </p:cNvSpPr>
          <p:nvPr>
            <p:ph type="title"/>
          </p:nvPr>
        </p:nvSpPr>
        <p:spPr>
          <a:xfrm>
            <a:off x="457200" y="205978"/>
            <a:ext cx="8153400" cy="594122"/>
          </a:xfrm>
        </p:spPr>
        <p:txBody>
          <a:bodyPr/>
          <a:lstStyle/>
          <a:p>
            <a:r>
              <a:rPr lang="en-US" dirty="0"/>
              <a:t>Click to edit Master title style</a:t>
            </a:r>
          </a:p>
        </p:txBody>
      </p:sp>
    </p:spTree>
    <p:extLst>
      <p:ext uri="{BB962C8B-B14F-4D97-AF65-F5344CB8AC3E}">
        <p14:creationId xmlns:p14="http://schemas.microsoft.com/office/powerpoint/2010/main" val="3384288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2667000" y="205978"/>
            <a:ext cx="6019800" cy="594122"/>
          </a:xfrm>
          <a:prstGeom prst="rect">
            <a:avLst/>
          </a:prstGeom>
        </p:spPr>
        <p:txBody>
          <a:bodyPr vert="horz" lIns="91440" tIns="45720" rIns="91440" bIns="45720" rtlCol="0" anchor="b">
            <a:normAutofit/>
          </a:bodyPr>
          <a:lstStyle/>
          <a:p>
            <a:r>
              <a:rPr lang="en-US" dirty="0"/>
              <a:t>Click to edit Master title style</a:t>
            </a:r>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06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886790"/>
            <a:ext cx="3048000" cy="179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914400"/>
            <a:ext cx="5029200" cy="177165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2829889"/>
            <a:ext cx="3048000" cy="1856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2857500"/>
            <a:ext cx="5029200" cy="18288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457200" y="205978"/>
            <a:ext cx="8229600" cy="594122"/>
          </a:xfrm>
        </p:spPr>
        <p:txBody>
          <a:bodyPr/>
          <a:lstStyle/>
          <a:p>
            <a:r>
              <a:rPr lang="en-US"/>
              <a:t>Click to edit Master title style</a:t>
            </a:r>
          </a:p>
        </p:txBody>
      </p:sp>
    </p:spTree>
    <p:extLst>
      <p:ext uri="{BB962C8B-B14F-4D97-AF65-F5344CB8AC3E}">
        <p14:creationId xmlns:p14="http://schemas.microsoft.com/office/powerpoint/2010/main" val="1649501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2"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314701"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172200"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457202" y="914400"/>
            <a:ext cx="2514597"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314699"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172200"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3" name="Title 1"/>
          <p:cNvSpPr>
            <a:spLocks noGrp="1"/>
          </p:cNvSpPr>
          <p:nvPr>
            <p:ph type="title"/>
          </p:nvPr>
        </p:nvSpPr>
        <p:spPr>
          <a:xfrm>
            <a:off x="457200" y="205978"/>
            <a:ext cx="6172200" cy="594122"/>
          </a:xfrm>
        </p:spPr>
        <p:txBody>
          <a:bodyPr/>
          <a:lstStyle/>
          <a:p>
            <a:r>
              <a:rPr lang="en-US"/>
              <a:t>Click to edit Master title style</a:t>
            </a:r>
          </a:p>
        </p:txBody>
      </p:sp>
    </p:spTree>
    <p:extLst>
      <p:ext uri="{BB962C8B-B14F-4D97-AF65-F5344CB8AC3E}">
        <p14:creationId xmlns:p14="http://schemas.microsoft.com/office/powerpoint/2010/main" val="3772948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6">
            <a:lumMod val="75000"/>
          </a:schemeClr>
        </a:solidFill>
        <a:effectLst/>
      </p:bgPr>
    </p:bg>
    <p:spTree>
      <p:nvGrpSpPr>
        <p:cNvPr id="1" name=""/>
        <p:cNvGrpSpPr/>
        <p:nvPr/>
      </p:nvGrpSpPr>
      <p:grpSpPr>
        <a:xfrm>
          <a:off x="0" y="0"/>
          <a:ext cx="0" cy="0"/>
          <a:chOff x="0" y="0"/>
          <a:chExt cx="0" cy="0"/>
        </a:xfrm>
      </p:grpSpPr>
      <p:pic>
        <p:nvPicPr>
          <p:cNvPr id="8" name="organic_growth2_title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tretch/>
        </p:blipFill>
        <p:spPr>
          <a:xfrm>
            <a:off x="0" y="133350"/>
            <a:ext cx="9140371" cy="3845255"/>
          </a:xfrm>
          <a:prstGeom prst="rect">
            <a:avLst/>
          </a:prstGeom>
        </p:spPr>
      </p:pic>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16" name="Straight Connector 15"/>
          <p:cNvCxnSpPr/>
          <p:nvPr userDrawn="1"/>
        </p:nvCxnSpPr>
        <p:spPr>
          <a:xfrm>
            <a:off x="-3629" y="4011386"/>
            <a:ext cx="9147629" cy="0"/>
          </a:xfrm>
          <a:prstGeom prst="line">
            <a:avLst/>
          </a:prstGeom>
          <a:ln w="444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257" y="133351"/>
            <a:ext cx="9147629"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1257300"/>
            <a:ext cx="7772400" cy="700088"/>
          </a:xfrm>
        </p:spPr>
        <p:txBody>
          <a:bodyPr anchor="b">
            <a:normAutofit/>
          </a:bodyPr>
          <a:lstStyle>
            <a:lvl1pPr algn="r">
              <a:defRPr sz="32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p:nvPr>
        </p:nvSpPr>
        <p:spPr>
          <a:xfrm>
            <a:off x="2438400" y="1847853"/>
            <a:ext cx="6400800" cy="514350"/>
          </a:xfrm>
        </p:spPr>
        <p:txBody>
          <a:bodyPr>
            <a:normAutofit/>
          </a:bodyPr>
          <a:lstStyle>
            <a:lvl1pPr marL="0" indent="0" algn="r">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133351"/>
            <a:ext cx="9140372" cy="387803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28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8981" t="2398" r="-21948" b="-2398"/>
          <a:stretch/>
        </p:blipFill>
        <p:spPr>
          <a:xfrm>
            <a:off x="281694" y="5531"/>
            <a:ext cx="11612880" cy="5269927"/>
          </a:xfrm>
          <a:prstGeom prst="rect">
            <a:avLst/>
          </a:prstGeom>
        </p:spPr>
      </p:pic>
      <p:pic>
        <p:nvPicPr>
          <p:cNvPr id="7" name="organic_growth2_slide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724" y="-1391608"/>
            <a:ext cx="2381583" cy="6858958"/>
          </a:xfrm>
          <a:prstGeom prst="rect">
            <a:avLst/>
          </a:prstGeom>
        </p:spPr>
      </p:pic>
      <p:sp>
        <p:nvSpPr>
          <p:cNvPr id="2" name="Title 1"/>
          <p:cNvSpPr>
            <a:spLocks noGrp="1"/>
          </p:cNvSpPr>
          <p:nvPr>
            <p:ph type="title"/>
          </p:nvPr>
        </p:nvSpPr>
        <p:spPr>
          <a:xfrm>
            <a:off x="2667000" y="205978"/>
            <a:ext cx="6172200" cy="594122"/>
          </a:xfrm>
        </p:spPr>
        <p:txBody>
          <a:bodyPr/>
          <a:lstStyle/>
          <a:p>
            <a:r>
              <a:rPr lang="en-US"/>
              <a:t>Click to edit Master title style</a:t>
            </a:r>
          </a:p>
        </p:txBody>
      </p:sp>
      <p:sp>
        <p:nvSpPr>
          <p:cNvPr id="3" name="Content Placeholder 2"/>
          <p:cNvSpPr>
            <a:spLocks noGrp="1"/>
          </p:cNvSpPr>
          <p:nvPr>
            <p:ph idx="1"/>
          </p:nvPr>
        </p:nvSpPr>
        <p:spPr>
          <a:xfrm>
            <a:off x="2667000" y="800100"/>
            <a:ext cx="617220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8" name="Straight Connector 7"/>
          <p:cNvCxnSpPr/>
          <p:nvPr userDrawn="1"/>
        </p:nvCxnSpPr>
        <p:spPr>
          <a:xfrm>
            <a:off x="2531808" y="0"/>
            <a:ext cx="0" cy="514350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40724" y="0"/>
            <a:ext cx="0" cy="514350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40724" y="5531"/>
            <a:ext cx="2391084" cy="513796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24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216564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2667000" y="205978"/>
            <a:ext cx="6172200" cy="594122"/>
          </a:xfrm>
          <a:prstGeom prst="rect">
            <a:avLst/>
          </a:prstGeom>
        </p:spPr>
        <p:txBody>
          <a:bodyPr vert="horz" lIns="91440" tIns="45720" rIns="91440" bIns="45720" rtlCol="0" anchor="b">
            <a:normAutofit/>
          </a:bodyPr>
          <a:lstStyle/>
          <a:p>
            <a:r>
              <a:rPr lang="en-US" dirty="0"/>
              <a:t>Click to edit Master title style</a:t>
            </a:r>
          </a:p>
        </p:txBody>
      </p:sp>
      <p:sp>
        <p:nvSpPr>
          <p:cNvPr id="3" name="Content Placeholder 2"/>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70000" contrast="-32000"/>
                    </a14:imgEffect>
                  </a14:imgLayer>
                </a14:imgProps>
              </a:ext>
              <a:ext uri="{28A0092B-C50C-407E-A947-70E740481C1C}">
                <a14:useLocalDpi xmlns:a14="http://schemas.microsoft.com/office/drawing/2010/main" val="0"/>
              </a:ext>
            </a:extLst>
          </a:blip>
          <a:srcRect l="23712" r="1237"/>
          <a:stretch/>
        </p:blipFill>
        <p:spPr>
          <a:xfrm>
            <a:off x="0" y="57150"/>
            <a:ext cx="9144000" cy="5139744"/>
          </a:xfrm>
          <a:prstGeom prst="rect">
            <a:avLst/>
          </a:prstGeom>
        </p:spPr>
      </p:pic>
    </p:spTree>
    <p:extLst>
      <p:ext uri="{BB962C8B-B14F-4D97-AF65-F5344CB8AC3E}">
        <p14:creationId xmlns:p14="http://schemas.microsoft.com/office/powerpoint/2010/main" val="446609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2667000" y="205978"/>
            <a:ext cx="6019800" cy="594122"/>
          </a:xfrm>
          <a:prstGeom prst="rect">
            <a:avLst/>
          </a:prstGeom>
        </p:spPr>
        <p:txBody>
          <a:bodyPr vert="horz" lIns="91440" tIns="45720" rIns="91440" bIns="45720" rtlCol="0" anchor="b">
            <a:normAutofit/>
          </a:bodyPr>
          <a:lstStyle/>
          <a:p>
            <a:r>
              <a:rPr lang="en-US" dirty="0"/>
              <a:t>Click to edit Master title style</a:t>
            </a:r>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1477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19400" y="2953941"/>
            <a:ext cx="5867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819400" y="1828801"/>
            <a:ext cx="5867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2625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67000" y="857250"/>
            <a:ext cx="30480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91200" y="857250"/>
            <a:ext cx="30480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650633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7000" y="834628"/>
            <a:ext cx="3122614"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667000" y="1371601"/>
            <a:ext cx="3122614"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89424" y="834628"/>
            <a:ext cx="2949776"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89424" y="1371601"/>
            <a:ext cx="2949776"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12/29/2022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10" name="Title 1"/>
          <p:cNvSpPr>
            <a:spLocks noGrp="1"/>
          </p:cNvSpPr>
          <p:nvPr>
            <p:ph type="title"/>
          </p:nvPr>
        </p:nvSpPr>
        <p:spPr>
          <a:xfrm>
            <a:off x="2667000" y="205978"/>
            <a:ext cx="6174766" cy="594122"/>
          </a:xfrm>
        </p:spPr>
        <p:txBody>
          <a:bodyPr/>
          <a:lstStyle/>
          <a:p>
            <a:r>
              <a:rPr lang="en-US" dirty="0"/>
              <a:t>Click to edit Master title style</a:t>
            </a:r>
          </a:p>
        </p:txBody>
      </p:sp>
    </p:spTree>
    <p:extLst>
      <p:ext uri="{BB962C8B-B14F-4D97-AF65-F5344CB8AC3E}">
        <p14:creationId xmlns:p14="http://schemas.microsoft.com/office/powerpoint/2010/main" val="2878271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19400" y="2953941"/>
            <a:ext cx="5867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819400" y="1828801"/>
            <a:ext cx="5867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299172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12/29/2022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543241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12/29/2022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816143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1447800"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114800" y="228600"/>
            <a:ext cx="4724400" cy="451485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90800" y="1100138"/>
            <a:ext cx="1447800" cy="3657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19152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24200" y="3343275"/>
            <a:ext cx="54864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3124200" y="257175"/>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24200" y="376832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64236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769122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228600"/>
            <a:ext cx="990600" cy="43886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79"/>
            <a:ext cx="7162800" cy="438864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746753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962400" y="114300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3962400" y="177165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3962400" y="240030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3962400" y="302895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10" name="Title 1"/>
          <p:cNvSpPr>
            <a:spLocks noGrp="1"/>
          </p:cNvSpPr>
          <p:nvPr>
            <p:ph type="title"/>
          </p:nvPr>
        </p:nvSpPr>
        <p:spPr>
          <a:xfrm>
            <a:off x="457200" y="205978"/>
            <a:ext cx="8153400" cy="594122"/>
          </a:xfrm>
        </p:spPr>
        <p:txBody>
          <a:bodyPr/>
          <a:lstStyle/>
          <a:p>
            <a:r>
              <a:rPr lang="en-US" dirty="0"/>
              <a:t>Click to edit Master title style</a:t>
            </a:r>
          </a:p>
        </p:txBody>
      </p:sp>
    </p:spTree>
    <p:extLst>
      <p:ext uri="{BB962C8B-B14F-4D97-AF65-F5344CB8AC3E}">
        <p14:creationId xmlns:p14="http://schemas.microsoft.com/office/powerpoint/2010/main" val="375890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886790"/>
            <a:ext cx="3048000" cy="179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914400"/>
            <a:ext cx="5029200" cy="177165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2829889"/>
            <a:ext cx="3048000" cy="1856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2857500"/>
            <a:ext cx="5029200" cy="18288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457200" y="205978"/>
            <a:ext cx="8229600" cy="594122"/>
          </a:xfrm>
        </p:spPr>
        <p:txBody>
          <a:bodyPr/>
          <a:lstStyle/>
          <a:p>
            <a:r>
              <a:rPr lang="en-US"/>
              <a:t>Click to edit Master title style</a:t>
            </a:r>
          </a:p>
        </p:txBody>
      </p:sp>
    </p:spTree>
    <p:extLst>
      <p:ext uri="{BB962C8B-B14F-4D97-AF65-F5344CB8AC3E}">
        <p14:creationId xmlns:p14="http://schemas.microsoft.com/office/powerpoint/2010/main" val="20997410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2"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314701"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172200"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457202" y="914400"/>
            <a:ext cx="2514597"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314699"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172200"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3" name="Title 1"/>
          <p:cNvSpPr>
            <a:spLocks noGrp="1"/>
          </p:cNvSpPr>
          <p:nvPr>
            <p:ph type="title"/>
          </p:nvPr>
        </p:nvSpPr>
        <p:spPr>
          <a:xfrm>
            <a:off x="457200" y="205978"/>
            <a:ext cx="6172200" cy="594122"/>
          </a:xfrm>
        </p:spPr>
        <p:txBody>
          <a:bodyPr/>
          <a:lstStyle/>
          <a:p>
            <a:r>
              <a:rPr lang="en-US"/>
              <a:t>Click to edit Master title style</a:t>
            </a:r>
          </a:p>
        </p:txBody>
      </p:sp>
    </p:spTree>
    <p:extLst>
      <p:ext uri="{BB962C8B-B14F-4D97-AF65-F5344CB8AC3E}">
        <p14:creationId xmlns:p14="http://schemas.microsoft.com/office/powerpoint/2010/main" val="1690632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6">
            <a:lumMod val="75000"/>
          </a:schemeClr>
        </a:solidFill>
        <a:effectLst/>
      </p:bgPr>
    </p:bg>
    <p:spTree>
      <p:nvGrpSpPr>
        <p:cNvPr id="1" name=""/>
        <p:cNvGrpSpPr/>
        <p:nvPr/>
      </p:nvGrpSpPr>
      <p:grpSpPr>
        <a:xfrm>
          <a:off x="0" y="0"/>
          <a:ext cx="0" cy="0"/>
          <a:chOff x="0" y="0"/>
          <a:chExt cx="0" cy="0"/>
        </a:xfrm>
      </p:grpSpPr>
      <p:pic>
        <p:nvPicPr>
          <p:cNvPr id="8" name="organic_growth2_title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tretch/>
        </p:blipFill>
        <p:spPr>
          <a:xfrm>
            <a:off x="0" y="133350"/>
            <a:ext cx="9140371" cy="3845255"/>
          </a:xfrm>
          <a:prstGeom prst="rect">
            <a:avLst/>
          </a:prstGeom>
        </p:spPr>
      </p:pic>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16" name="Straight Connector 15"/>
          <p:cNvCxnSpPr/>
          <p:nvPr userDrawn="1"/>
        </p:nvCxnSpPr>
        <p:spPr>
          <a:xfrm>
            <a:off x="-3629" y="4011386"/>
            <a:ext cx="9147629" cy="0"/>
          </a:xfrm>
          <a:prstGeom prst="line">
            <a:avLst/>
          </a:prstGeom>
          <a:ln w="444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257" y="133351"/>
            <a:ext cx="9147629"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1257300"/>
            <a:ext cx="7772400" cy="700088"/>
          </a:xfrm>
        </p:spPr>
        <p:txBody>
          <a:bodyPr anchor="b">
            <a:normAutofit/>
          </a:bodyPr>
          <a:lstStyle>
            <a:lvl1pPr algn="r">
              <a:defRPr sz="32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p:nvPr>
        </p:nvSpPr>
        <p:spPr>
          <a:xfrm>
            <a:off x="2438400" y="1847853"/>
            <a:ext cx="6400800" cy="514350"/>
          </a:xfrm>
        </p:spPr>
        <p:txBody>
          <a:bodyPr>
            <a:normAutofit/>
          </a:bodyPr>
          <a:lstStyle>
            <a:lvl1pPr marL="0" indent="0" algn="r">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133351"/>
            <a:ext cx="9140372" cy="387803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04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67000" y="857250"/>
            <a:ext cx="30480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91200" y="857250"/>
            <a:ext cx="30480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37033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8981" t="2398" r="-21948" b="-2398"/>
          <a:stretch/>
        </p:blipFill>
        <p:spPr>
          <a:xfrm>
            <a:off x="281694" y="5531"/>
            <a:ext cx="11612880" cy="5269927"/>
          </a:xfrm>
          <a:prstGeom prst="rect">
            <a:avLst/>
          </a:prstGeom>
        </p:spPr>
      </p:pic>
      <p:pic>
        <p:nvPicPr>
          <p:cNvPr id="7" name="organic_growth2_slide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724" y="-1391608"/>
            <a:ext cx="2381583" cy="6858958"/>
          </a:xfrm>
          <a:prstGeom prst="rect">
            <a:avLst/>
          </a:prstGeom>
        </p:spPr>
      </p:pic>
      <p:sp>
        <p:nvSpPr>
          <p:cNvPr id="2" name="Title 1"/>
          <p:cNvSpPr>
            <a:spLocks noGrp="1"/>
          </p:cNvSpPr>
          <p:nvPr>
            <p:ph type="title"/>
          </p:nvPr>
        </p:nvSpPr>
        <p:spPr>
          <a:xfrm>
            <a:off x="2667000" y="205978"/>
            <a:ext cx="6172200" cy="594122"/>
          </a:xfrm>
        </p:spPr>
        <p:txBody>
          <a:bodyPr/>
          <a:lstStyle/>
          <a:p>
            <a:r>
              <a:rPr lang="en-US"/>
              <a:t>Click to edit Master title style</a:t>
            </a:r>
          </a:p>
        </p:txBody>
      </p:sp>
      <p:sp>
        <p:nvSpPr>
          <p:cNvPr id="3" name="Content Placeholder 2"/>
          <p:cNvSpPr>
            <a:spLocks noGrp="1"/>
          </p:cNvSpPr>
          <p:nvPr>
            <p:ph idx="1"/>
          </p:nvPr>
        </p:nvSpPr>
        <p:spPr>
          <a:xfrm>
            <a:off x="2667000" y="800100"/>
            <a:ext cx="617220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8" name="Straight Connector 7"/>
          <p:cNvCxnSpPr/>
          <p:nvPr userDrawn="1"/>
        </p:nvCxnSpPr>
        <p:spPr>
          <a:xfrm>
            <a:off x="2531808" y="0"/>
            <a:ext cx="0" cy="514350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40724" y="0"/>
            <a:ext cx="0" cy="514350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40724" y="5531"/>
            <a:ext cx="2391084" cy="513796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9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861360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2667000" y="205978"/>
            <a:ext cx="6172200" cy="594122"/>
          </a:xfrm>
          <a:prstGeom prst="rect">
            <a:avLst/>
          </a:prstGeom>
        </p:spPr>
        <p:txBody>
          <a:bodyPr vert="horz" lIns="91440" tIns="45720" rIns="91440" bIns="45720" rtlCol="0" anchor="b">
            <a:normAutofit/>
          </a:bodyPr>
          <a:lstStyle/>
          <a:p>
            <a:r>
              <a:rPr lang="en-US" dirty="0"/>
              <a:t>Click to edit Master title style</a:t>
            </a:r>
          </a:p>
        </p:txBody>
      </p:sp>
      <p:sp>
        <p:nvSpPr>
          <p:cNvPr id="3" name="Content Placeholder 2"/>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70000" contrast="-32000"/>
                    </a14:imgEffect>
                  </a14:imgLayer>
                </a14:imgProps>
              </a:ext>
              <a:ext uri="{28A0092B-C50C-407E-A947-70E740481C1C}">
                <a14:useLocalDpi xmlns:a14="http://schemas.microsoft.com/office/drawing/2010/main" val="0"/>
              </a:ext>
            </a:extLst>
          </a:blip>
          <a:srcRect l="23712" r="1237"/>
          <a:stretch/>
        </p:blipFill>
        <p:spPr>
          <a:xfrm>
            <a:off x="0" y="57150"/>
            <a:ext cx="9144000" cy="5139744"/>
          </a:xfrm>
          <a:prstGeom prst="rect">
            <a:avLst/>
          </a:prstGeom>
        </p:spPr>
      </p:pic>
    </p:spTree>
    <p:extLst>
      <p:ext uri="{BB962C8B-B14F-4D97-AF65-F5344CB8AC3E}">
        <p14:creationId xmlns:p14="http://schemas.microsoft.com/office/powerpoint/2010/main" val="3939630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1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2667000" y="205978"/>
            <a:ext cx="6019800" cy="594122"/>
          </a:xfrm>
          <a:prstGeom prst="rect">
            <a:avLst/>
          </a:prstGeom>
        </p:spPr>
        <p:txBody>
          <a:bodyPr vert="horz" lIns="91440" tIns="45720" rIns="91440" bIns="45720" rtlCol="0" anchor="b">
            <a:normAutofit/>
          </a:bodyPr>
          <a:lstStyle/>
          <a:p>
            <a:r>
              <a:rPr lang="en-US" dirty="0"/>
              <a:t>Click to edit Master title style</a:t>
            </a:r>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854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19400" y="2953941"/>
            <a:ext cx="5867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819400" y="1828801"/>
            <a:ext cx="5867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61135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67000" y="857250"/>
            <a:ext cx="30480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91200" y="857250"/>
            <a:ext cx="3048000" cy="3886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4906914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7000" y="834628"/>
            <a:ext cx="3122614"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667000" y="1371601"/>
            <a:ext cx="3122614"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89424" y="834628"/>
            <a:ext cx="2949776"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89424" y="1371601"/>
            <a:ext cx="2949776"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12/29/2022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10" name="Title 1"/>
          <p:cNvSpPr>
            <a:spLocks noGrp="1"/>
          </p:cNvSpPr>
          <p:nvPr>
            <p:ph type="title"/>
          </p:nvPr>
        </p:nvSpPr>
        <p:spPr>
          <a:xfrm>
            <a:off x="2667000" y="205978"/>
            <a:ext cx="6174766" cy="594122"/>
          </a:xfrm>
        </p:spPr>
        <p:txBody>
          <a:bodyPr/>
          <a:lstStyle/>
          <a:p>
            <a:r>
              <a:rPr lang="en-US" dirty="0"/>
              <a:t>Click to edit Master title style</a:t>
            </a:r>
          </a:p>
        </p:txBody>
      </p:sp>
    </p:spTree>
    <p:extLst>
      <p:ext uri="{BB962C8B-B14F-4D97-AF65-F5344CB8AC3E}">
        <p14:creationId xmlns:p14="http://schemas.microsoft.com/office/powerpoint/2010/main" val="12106029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12/29/2022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35998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12/29/2022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016323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1447800"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114800" y="228600"/>
            <a:ext cx="4724400" cy="451485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90800" y="1100138"/>
            <a:ext cx="1447800" cy="3657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06252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7000" y="834628"/>
            <a:ext cx="3122614"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667000" y="1371601"/>
            <a:ext cx="3122614"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89424" y="834628"/>
            <a:ext cx="2949776"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89424" y="1371601"/>
            <a:ext cx="2949776" cy="337184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12/29/2022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10" name="Title 1"/>
          <p:cNvSpPr>
            <a:spLocks noGrp="1"/>
          </p:cNvSpPr>
          <p:nvPr>
            <p:ph type="title"/>
          </p:nvPr>
        </p:nvSpPr>
        <p:spPr>
          <a:xfrm>
            <a:off x="2667000" y="205978"/>
            <a:ext cx="6174766" cy="594122"/>
          </a:xfrm>
        </p:spPr>
        <p:txBody>
          <a:bodyPr/>
          <a:lstStyle/>
          <a:p>
            <a:r>
              <a:rPr lang="en-US" dirty="0"/>
              <a:t>Click to edit Master title style</a:t>
            </a:r>
          </a:p>
        </p:txBody>
      </p:sp>
    </p:spTree>
    <p:extLst>
      <p:ext uri="{BB962C8B-B14F-4D97-AF65-F5344CB8AC3E}">
        <p14:creationId xmlns:p14="http://schemas.microsoft.com/office/powerpoint/2010/main" val="3321466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24200" y="3343275"/>
            <a:ext cx="54864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3124200" y="257175"/>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24200" y="376832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896307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2456987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228600"/>
            <a:ext cx="990600" cy="43886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79"/>
            <a:ext cx="7162800" cy="438864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318307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962400" y="114300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3962400" y="177165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3962400" y="240030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3962400" y="3028950"/>
            <a:ext cx="4648200" cy="628650"/>
          </a:xfrm>
        </p:spPr>
        <p:txBody>
          <a:bodyPr anchor="ctr">
            <a:normAutofit/>
          </a:bodyPr>
          <a:lstStyle>
            <a:lvl1pPr marL="57150" indent="0">
              <a:buFontTx/>
              <a:buNone/>
              <a:defRPr sz="1800" baseline="0"/>
            </a:lvl1pPr>
          </a:lstStyle>
          <a:p>
            <a:pPr lvl="0"/>
            <a:r>
              <a:rPr lang="en-US" dirty="0"/>
              <a:t>Click to edit Master text styles</a:t>
            </a:r>
          </a:p>
        </p:txBody>
      </p:sp>
      <p:sp>
        <p:nvSpPr>
          <p:cNvPr id="10" name="Title 1"/>
          <p:cNvSpPr>
            <a:spLocks noGrp="1"/>
          </p:cNvSpPr>
          <p:nvPr>
            <p:ph type="title"/>
          </p:nvPr>
        </p:nvSpPr>
        <p:spPr>
          <a:xfrm>
            <a:off x="457200" y="205978"/>
            <a:ext cx="8153400" cy="594122"/>
          </a:xfrm>
        </p:spPr>
        <p:txBody>
          <a:bodyPr/>
          <a:lstStyle/>
          <a:p>
            <a:r>
              <a:rPr lang="en-US" dirty="0"/>
              <a:t>Click to edit Master title style</a:t>
            </a:r>
          </a:p>
        </p:txBody>
      </p:sp>
    </p:spTree>
    <p:extLst>
      <p:ext uri="{BB962C8B-B14F-4D97-AF65-F5344CB8AC3E}">
        <p14:creationId xmlns:p14="http://schemas.microsoft.com/office/powerpoint/2010/main" val="6481932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886790"/>
            <a:ext cx="3048000" cy="179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914400"/>
            <a:ext cx="5029200" cy="177165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2829889"/>
            <a:ext cx="3048000" cy="1856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2857500"/>
            <a:ext cx="5029200" cy="18288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457200" y="205978"/>
            <a:ext cx="8229600" cy="594122"/>
          </a:xfrm>
        </p:spPr>
        <p:txBody>
          <a:bodyPr/>
          <a:lstStyle/>
          <a:p>
            <a:r>
              <a:rPr lang="en-US"/>
              <a:t>Click to edit Master title style</a:t>
            </a:r>
          </a:p>
        </p:txBody>
      </p:sp>
    </p:spTree>
    <p:extLst>
      <p:ext uri="{BB962C8B-B14F-4D97-AF65-F5344CB8AC3E}">
        <p14:creationId xmlns:p14="http://schemas.microsoft.com/office/powerpoint/2010/main" val="35384291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2"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314701"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172200" y="2628901"/>
            <a:ext cx="2514597"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457202" y="914400"/>
            <a:ext cx="2514597"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314699"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172200" y="914400"/>
            <a:ext cx="25146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3" name="Title 1"/>
          <p:cNvSpPr>
            <a:spLocks noGrp="1"/>
          </p:cNvSpPr>
          <p:nvPr>
            <p:ph type="title"/>
          </p:nvPr>
        </p:nvSpPr>
        <p:spPr>
          <a:xfrm>
            <a:off x="457200" y="205978"/>
            <a:ext cx="6172200" cy="594122"/>
          </a:xfrm>
        </p:spPr>
        <p:txBody>
          <a:bodyPr/>
          <a:lstStyle/>
          <a:p>
            <a:r>
              <a:rPr lang="en-US"/>
              <a:t>Click to edit Master title style</a:t>
            </a:r>
          </a:p>
        </p:txBody>
      </p:sp>
    </p:spTree>
    <p:extLst>
      <p:ext uri="{BB962C8B-B14F-4D97-AF65-F5344CB8AC3E}">
        <p14:creationId xmlns:p14="http://schemas.microsoft.com/office/powerpoint/2010/main" val="2539003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12/29/2022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14200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1.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19940" t="21339" r="968" b="10371"/>
          <a:stretch/>
        </p:blipFill>
        <p:spPr>
          <a:xfrm>
            <a:off x="0" y="0"/>
            <a:ext cx="9144000" cy="5143500"/>
          </a:xfrm>
          <a:prstGeom prst="rect">
            <a:avLst/>
          </a:prstGeom>
        </p:spPr>
      </p:pic>
      <p:sp>
        <p:nvSpPr>
          <p:cNvPr id="2" name="Title Placeholder 1"/>
          <p:cNvSpPr>
            <a:spLocks noGrp="1"/>
          </p:cNvSpPr>
          <p:nvPr>
            <p:ph type="title"/>
          </p:nvPr>
        </p:nvSpPr>
        <p:spPr>
          <a:xfrm>
            <a:off x="2667000" y="205978"/>
            <a:ext cx="6172200" cy="5941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667000" y="800100"/>
            <a:ext cx="6172200" cy="39433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8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xStyles>
    <p:titleStyle>
      <a:lvl1pPr algn="l" defTabSz="914400" rtl="0" eaLnBrk="1" latinLnBrk="0" hangingPunct="1">
        <a:spcBef>
          <a:spcPct val="0"/>
        </a:spcBef>
        <a:buNone/>
        <a:defRPr sz="3200"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9">
            <a:extLst>
              <a:ext uri="{28A0092B-C50C-407E-A947-70E740481C1C}">
                <a14:useLocalDpi xmlns:a14="http://schemas.microsoft.com/office/drawing/2010/main" val="0"/>
              </a:ext>
            </a:extLst>
          </a:blip>
          <a:srcRect l="46902" t="19457" r="-2" b="4"/>
          <a:stretch/>
        </p:blipFill>
        <p:spPr>
          <a:xfrm>
            <a:off x="0" y="137160"/>
            <a:ext cx="9144000" cy="5006340"/>
          </a:xfrm>
          <a:prstGeom prst="rect">
            <a:avLst/>
          </a:prstGeom>
        </p:spPr>
      </p:pic>
      <p:sp>
        <p:nvSpPr>
          <p:cNvPr id="2" name="Title Placeholder 1"/>
          <p:cNvSpPr>
            <a:spLocks noGrp="1"/>
          </p:cNvSpPr>
          <p:nvPr>
            <p:ph type="title"/>
          </p:nvPr>
        </p:nvSpPr>
        <p:spPr>
          <a:xfrm>
            <a:off x="457200" y="205978"/>
            <a:ext cx="8305800" cy="5941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800100"/>
            <a:ext cx="8305800" cy="39433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Tree>
    <p:extLst>
      <p:ext uri="{BB962C8B-B14F-4D97-AF65-F5344CB8AC3E}">
        <p14:creationId xmlns:p14="http://schemas.microsoft.com/office/powerpoint/2010/main" val="197581518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xStyles>
    <p:titleStyle>
      <a:lvl1pPr algn="l" defTabSz="914400" rtl="0" eaLnBrk="1" latinLnBrk="0" hangingPunct="1">
        <a:spcBef>
          <a:spcPct val="0"/>
        </a:spcBef>
        <a:buNone/>
        <a:defRPr sz="3200"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19940" t="21339" r="968" b="10371"/>
          <a:stretch/>
        </p:blipFill>
        <p:spPr>
          <a:xfrm>
            <a:off x="0" y="0"/>
            <a:ext cx="9144000" cy="5143500"/>
          </a:xfrm>
          <a:prstGeom prst="rect">
            <a:avLst/>
          </a:prstGeom>
        </p:spPr>
      </p:pic>
      <p:sp>
        <p:nvSpPr>
          <p:cNvPr id="2" name="Title Placeholder 1"/>
          <p:cNvSpPr>
            <a:spLocks noGrp="1"/>
          </p:cNvSpPr>
          <p:nvPr>
            <p:ph type="title"/>
          </p:nvPr>
        </p:nvSpPr>
        <p:spPr>
          <a:xfrm>
            <a:off x="2667000" y="205978"/>
            <a:ext cx="6172200" cy="5941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667000" y="800100"/>
            <a:ext cx="6172200" cy="39433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Tree>
    <p:extLst>
      <p:ext uri="{BB962C8B-B14F-4D97-AF65-F5344CB8AC3E}">
        <p14:creationId xmlns:p14="http://schemas.microsoft.com/office/powerpoint/2010/main" val="219582464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l" defTabSz="914400" rtl="0" eaLnBrk="1" latinLnBrk="0" hangingPunct="1">
        <a:spcBef>
          <a:spcPct val="0"/>
        </a:spcBef>
        <a:buNone/>
        <a:defRPr sz="3200"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19940" t="21339" r="968" b="10371"/>
          <a:stretch/>
        </p:blipFill>
        <p:spPr>
          <a:xfrm>
            <a:off x="0" y="0"/>
            <a:ext cx="9144000" cy="5143500"/>
          </a:xfrm>
          <a:prstGeom prst="rect">
            <a:avLst/>
          </a:prstGeom>
        </p:spPr>
      </p:pic>
      <p:sp>
        <p:nvSpPr>
          <p:cNvPr id="2" name="Title Placeholder 1"/>
          <p:cNvSpPr>
            <a:spLocks noGrp="1"/>
          </p:cNvSpPr>
          <p:nvPr>
            <p:ph type="title"/>
          </p:nvPr>
        </p:nvSpPr>
        <p:spPr>
          <a:xfrm>
            <a:off x="2667000" y="205978"/>
            <a:ext cx="6172200" cy="5941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667000" y="800100"/>
            <a:ext cx="6172200" cy="39433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Tree>
    <p:extLst>
      <p:ext uri="{BB962C8B-B14F-4D97-AF65-F5344CB8AC3E}">
        <p14:creationId xmlns:p14="http://schemas.microsoft.com/office/powerpoint/2010/main" val="291071201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914400" rtl="0" eaLnBrk="1" latinLnBrk="0" hangingPunct="1">
        <a:spcBef>
          <a:spcPct val="0"/>
        </a:spcBef>
        <a:buNone/>
        <a:defRPr sz="3200"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19940" t="21339" r="968" b="10371"/>
          <a:stretch/>
        </p:blipFill>
        <p:spPr>
          <a:xfrm>
            <a:off x="0" y="0"/>
            <a:ext cx="9144000" cy="5143500"/>
          </a:xfrm>
          <a:prstGeom prst="rect">
            <a:avLst/>
          </a:prstGeom>
        </p:spPr>
      </p:pic>
      <p:sp>
        <p:nvSpPr>
          <p:cNvPr id="2" name="Title Placeholder 1"/>
          <p:cNvSpPr>
            <a:spLocks noGrp="1"/>
          </p:cNvSpPr>
          <p:nvPr>
            <p:ph type="title"/>
          </p:nvPr>
        </p:nvSpPr>
        <p:spPr>
          <a:xfrm>
            <a:off x="2667000" y="205978"/>
            <a:ext cx="6172200" cy="5941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667000" y="800100"/>
            <a:ext cx="6172200" cy="39433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12/29/2022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Tree>
    <p:extLst>
      <p:ext uri="{BB962C8B-B14F-4D97-AF65-F5344CB8AC3E}">
        <p14:creationId xmlns:p14="http://schemas.microsoft.com/office/powerpoint/2010/main" val="239530009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Lst>
  <p:txStyles>
    <p:titleStyle>
      <a:lvl1pPr algn="l" defTabSz="914400" rtl="0" eaLnBrk="1" latinLnBrk="0" hangingPunct="1">
        <a:spcBef>
          <a:spcPct val="0"/>
        </a:spcBef>
        <a:buNone/>
        <a:defRPr sz="3200"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www.presentermedia.com/blog/2010/07/animated-templates-powerpoint-2007/" TargetMode="External"/><Relationship Id="rId2" Type="http://schemas.openxmlformats.org/officeDocument/2006/relationships/hyperlink" Target="http://www.presentermedia.com/blog/2010/11/templates-mac-powerpoint-2011/" TargetMode="Externa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p:txBody>
          <a:bodyPr>
            <a:noAutofit/>
          </a:bodyPr>
          <a:lstStyle/>
          <a:p>
            <a:r>
              <a:rPr lang="en-US" sz="4000" dirty="0"/>
              <a:t>A la Luz del Maestro</a:t>
            </a:r>
          </a:p>
        </p:txBody>
      </p:sp>
      <p:sp>
        <p:nvSpPr>
          <p:cNvPr id="2" name="Subtitle 1"/>
          <p:cNvSpPr>
            <a:spLocks noGrp="1"/>
          </p:cNvSpPr>
          <p:nvPr>
            <p:ph type="subTitle" idx="1"/>
          </p:nvPr>
        </p:nvSpPr>
        <p:spPr>
          <a:xfrm>
            <a:off x="7467600" y="1847853"/>
            <a:ext cx="1199990" cy="514350"/>
          </a:xfrm>
        </p:spPr>
        <p:txBody>
          <a:bodyPr/>
          <a:lstStyle/>
          <a:p>
            <a:r>
              <a:rPr lang="en-US" dirty="0"/>
              <a:t>#80-94</a:t>
            </a:r>
          </a:p>
        </p:txBody>
      </p:sp>
      <p:pic>
        <p:nvPicPr>
          <p:cNvPr id="7" name="Picture 6">
            <a:extLst>
              <a:ext uri="{FF2B5EF4-FFF2-40B4-BE49-F238E27FC236}">
                <a16:creationId xmlns:a16="http://schemas.microsoft.com/office/drawing/2014/main" id="{6306D40F-91C4-49EF-B6A9-8632BB23E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2759582"/>
            <a:ext cx="1547524" cy="2253235"/>
          </a:xfrm>
          <a:prstGeom prst="rect">
            <a:avLst/>
          </a:prstGeom>
        </p:spPr>
      </p:pic>
    </p:spTree>
    <p:extLst>
      <p:ext uri="{BB962C8B-B14F-4D97-AF65-F5344CB8AC3E}">
        <p14:creationId xmlns:p14="http://schemas.microsoft.com/office/powerpoint/2010/main" val="24774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3BD4EBC-4DA2-4724-8EC2-6F1BC8585729}"/>
              </a:ext>
            </a:extLst>
          </p:cNvPr>
          <p:cNvSpPr>
            <a:spLocks noGrp="1"/>
          </p:cNvSpPr>
          <p:nvPr>
            <p:ph idx="1"/>
          </p:nvPr>
        </p:nvSpPr>
        <p:spPr>
          <a:xfrm>
            <a:off x="3276600" y="285750"/>
            <a:ext cx="5715000" cy="2438400"/>
          </a:xfrm>
        </p:spPr>
        <p:txBody>
          <a:bodyPr>
            <a:normAutofit/>
          </a:bodyPr>
          <a:lstStyle/>
          <a:p>
            <a:pPr marL="0" indent="0">
              <a:buNone/>
            </a:pPr>
            <a:r>
              <a:rPr lang="es-MX" dirty="0">
                <a:solidFill>
                  <a:schemeClr val="tx1"/>
                </a:solidFill>
              </a:rPr>
              <a:t>Esta bienaventuranza nos recuerda que el Señor espera una entrega al hermano que brote del corazón, ya que “Si repartiera todos mis bienes entre los necesitados; si entregara mi cuerpo a las llamas, pero no tengo amor, de nada me serviría (1 Co 13,3) </a:t>
            </a:r>
          </a:p>
        </p:txBody>
      </p:sp>
      <p:pic>
        <p:nvPicPr>
          <p:cNvPr id="9" name="Picture 8">
            <a:extLst>
              <a:ext uri="{FF2B5EF4-FFF2-40B4-BE49-F238E27FC236}">
                <a16:creationId xmlns:a16="http://schemas.microsoft.com/office/drawing/2014/main" id="{24986A31-2152-4AE0-804D-2B43B8300DD3}"/>
              </a:ext>
            </a:extLst>
          </p:cNvPr>
          <p:cNvPicPr>
            <a:picLocks noChangeAspect="1"/>
          </p:cNvPicPr>
          <p:nvPr/>
        </p:nvPicPr>
        <p:blipFill>
          <a:blip r:embed="rId2"/>
          <a:stretch>
            <a:fillRect/>
          </a:stretch>
        </p:blipFill>
        <p:spPr>
          <a:xfrm>
            <a:off x="3581400" y="2724150"/>
            <a:ext cx="4702629" cy="1828800"/>
          </a:xfrm>
          <a:prstGeom prst="rect">
            <a:avLst/>
          </a:prstGeom>
          <a:ln>
            <a:noFill/>
          </a:ln>
          <a:effectLst>
            <a:softEdge rad="112500"/>
          </a:effectLst>
        </p:spPr>
      </p:pic>
    </p:spTree>
    <p:extLst>
      <p:ext uri="{BB962C8B-B14F-4D97-AF65-F5344CB8AC3E}">
        <p14:creationId xmlns:p14="http://schemas.microsoft.com/office/powerpoint/2010/main" val="3710807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56A94B91-8846-4518-BF9C-2D4995F0167F}"/>
              </a:ext>
            </a:extLst>
          </p:cNvPr>
          <p:cNvSpPr>
            <a:spLocks noGrp="1"/>
          </p:cNvSpPr>
          <p:nvPr>
            <p:ph sz="half" idx="1"/>
          </p:nvPr>
        </p:nvSpPr>
        <p:spPr>
          <a:xfrm>
            <a:off x="191033" y="742950"/>
            <a:ext cx="4495799" cy="3276600"/>
          </a:xfrm>
        </p:spPr>
        <p:txBody>
          <a:bodyPr/>
          <a:lstStyle/>
          <a:p>
            <a:r>
              <a:rPr lang="es-MX" dirty="0">
                <a:solidFill>
                  <a:schemeClr val="tx1"/>
                </a:solidFill>
              </a:rPr>
              <a:t>San Pablo, en medio de su himno a la caridad, recuerda que “Ahora vemos como en un espejo, confusamente” </a:t>
            </a:r>
          </a:p>
          <a:p>
            <a:r>
              <a:rPr lang="es-MX" dirty="0">
                <a:solidFill>
                  <a:schemeClr val="tx1"/>
                </a:solidFill>
              </a:rPr>
              <a:t>( 1 Co 13,12),pero en la medida que reine de verdad el amor, nos volveremos capaces de ver “cara a cara”.</a:t>
            </a:r>
          </a:p>
          <a:p>
            <a:r>
              <a:rPr lang="es-MX" dirty="0">
                <a:solidFill>
                  <a:schemeClr val="tx1"/>
                </a:solidFill>
              </a:rPr>
              <a:t>Jesús promete que los de corazón puro ”verán a Dios”.</a:t>
            </a:r>
          </a:p>
        </p:txBody>
      </p:sp>
      <p:pic>
        <p:nvPicPr>
          <p:cNvPr id="4" name="Content Placeholder 3">
            <a:extLst>
              <a:ext uri="{FF2B5EF4-FFF2-40B4-BE49-F238E27FC236}">
                <a16:creationId xmlns:a16="http://schemas.microsoft.com/office/drawing/2014/main" id="{16ADBE90-6873-422F-807D-B14A14CE4DC9}"/>
              </a:ext>
            </a:extLst>
          </p:cNvPr>
          <p:cNvPicPr>
            <a:picLocks noGrp="1" noChangeAspect="1"/>
          </p:cNvPicPr>
          <p:nvPr>
            <p:ph sz="half" idx="2"/>
          </p:nvPr>
        </p:nvPicPr>
        <p:blipFill>
          <a:blip r:embed="rId2"/>
          <a:stretch>
            <a:fillRect/>
          </a:stretch>
        </p:blipFill>
        <p:spPr>
          <a:xfrm>
            <a:off x="4702598" y="1047750"/>
            <a:ext cx="4178643" cy="2057400"/>
          </a:xfrm>
          <a:prstGeom prst="rect">
            <a:avLst/>
          </a:prstGeom>
          <a:ln>
            <a:noFill/>
          </a:ln>
          <a:effectLst>
            <a:softEdge rad="112500"/>
          </a:effectLst>
        </p:spPr>
      </p:pic>
    </p:spTree>
    <p:extLst>
      <p:ext uri="{BB962C8B-B14F-4D97-AF65-F5344CB8AC3E}">
        <p14:creationId xmlns:p14="http://schemas.microsoft.com/office/powerpoint/2010/main" val="352000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101546"/>
            <a:ext cx="6477000" cy="793804"/>
          </a:xfrm>
        </p:spPr>
        <p:txBody>
          <a:bodyPr>
            <a:normAutofit fontScale="90000"/>
          </a:bodyPr>
          <a:lstStyle/>
          <a:p>
            <a:pPr algn="ctr"/>
            <a:r>
              <a:rPr lang="es-MX" sz="2400" dirty="0">
                <a:solidFill>
                  <a:schemeClr val="tx1"/>
                </a:solidFill>
              </a:rPr>
              <a:t>“Felices los que trabajan por la paz, porque ellos serán llamados hijos de Dios”</a:t>
            </a:r>
          </a:p>
        </p:txBody>
      </p:sp>
      <p:sp>
        <p:nvSpPr>
          <p:cNvPr id="3" name="Content Placeholder 2"/>
          <p:cNvSpPr>
            <a:spLocks noGrp="1"/>
          </p:cNvSpPr>
          <p:nvPr>
            <p:ph idx="1"/>
          </p:nvPr>
        </p:nvSpPr>
        <p:spPr>
          <a:xfrm>
            <a:off x="2743200" y="902576"/>
            <a:ext cx="6324600" cy="3345574"/>
          </a:xfrm>
        </p:spPr>
        <p:txBody>
          <a:bodyPr>
            <a:normAutofit fontScale="92500" lnSpcReduction="10000"/>
          </a:bodyPr>
          <a:lstStyle/>
          <a:p>
            <a:r>
              <a:rPr lang="es-MX" dirty="0">
                <a:solidFill>
                  <a:schemeClr val="tx1"/>
                </a:solidFill>
              </a:rPr>
              <a:t>Esta bienaventuranza nos hace pensar en las numerosas situaciones de guerra que se repiten. Para nosotros es muy común ser agentes de enfrentamientos o al menos de malentendidos.</a:t>
            </a:r>
          </a:p>
          <a:p>
            <a:endParaRPr lang="es-MX" dirty="0">
              <a:solidFill>
                <a:schemeClr val="tx1"/>
              </a:solidFill>
            </a:endParaRPr>
          </a:p>
          <a:p>
            <a:endParaRPr lang="es-MX" dirty="0">
              <a:solidFill>
                <a:schemeClr val="tx1"/>
              </a:solidFill>
            </a:endParaRPr>
          </a:p>
          <a:p>
            <a:endParaRPr lang="es-MX" dirty="0">
              <a:solidFill>
                <a:schemeClr val="tx1"/>
              </a:solidFill>
            </a:endParaRPr>
          </a:p>
          <a:p>
            <a:endParaRPr lang="es-MX" dirty="0">
              <a:solidFill>
                <a:schemeClr val="tx1"/>
              </a:solidFill>
            </a:endParaRPr>
          </a:p>
          <a:p>
            <a:endParaRPr lang="es-MX" dirty="0">
              <a:solidFill>
                <a:schemeClr val="tx1"/>
              </a:solidFill>
            </a:endParaRPr>
          </a:p>
          <a:p>
            <a:endParaRPr lang="es-MX" dirty="0">
              <a:solidFill>
                <a:schemeClr val="tx1"/>
              </a:solidFill>
            </a:endParaRPr>
          </a:p>
          <a:p>
            <a:r>
              <a:rPr lang="es-MX" dirty="0">
                <a:solidFill>
                  <a:schemeClr val="tx1"/>
                </a:solidFill>
              </a:rPr>
              <a:t>El mundo de las habladurías, hecho por gente que se dedica  a criticar y destruir, no construye la paz. Esa gente mas bien es enemiga de la paz y de ningún modo bienaventurada.</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79944" y="3867150"/>
            <a:ext cx="806856" cy="1174804"/>
          </a:xfrm>
          <a:prstGeom prst="rect">
            <a:avLst/>
          </a:prstGeom>
        </p:spPr>
      </p:pic>
      <p:pic>
        <p:nvPicPr>
          <p:cNvPr id="6" name="Picture 5">
            <a:extLst>
              <a:ext uri="{FF2B5EF4-FFF2-40B4-BE49-F238E27FC236}">
                <a16:creationId xmlns:a16="http://schemas.microsoft.com/office/drawing/2014/main" id="{D5764AB2-7BCE-4751-AF38-9E3C272CD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762563"/>
            <a:ext cx="2590800" cy="1549400"/>
          </a:xfrm>
          <a:prstGeom prst="rect">
            <a:avLst/>
          </a:prstGeom>
          <a:ln>
            <a:noFill/>
          </a:ln>
          <a:effectLst>
            <a:softEdge rad="112500"/>
          </a:effectLst>
        </p:spPr>
      </p:pic>
    </p:spTree>
    <p:extLst>
      <p:ext uri="{BB962C8B-B14F-4D97-AF65-F5344CB8AC3E}">
        <p14:creationId xmlns:p14="http://schemas.microsoft.com/office/powerpoint/2010/main" val="372720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1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100"/>
                                        <p:tgtEl>
                                          <p:spTgt spid="3">
                                            <p:txEl>
                                              <p:pRg st="0" end="0"/>
                                            </p:txEl>
                                          </p:spTgt>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1100"/>
                                        <p:tgtEl>
                                          <p:spTgt spid="3">
                                            <p:txEl>
                                              <p:pRg st="7" end="7"/>
                                            </p:txEl>
                                          </p:spTgt>
                                        </p:tgtEl>
                                      </p:cBhvr>
                                    </p:animEffect>
                                  </p:childTnLst>
                                </p:cTn>
                              </p:par>
                            </p:childTnLst>
                          </p:cTn>
                        </p:par>
                        <p:par>
                          <p:cTn id="14" fill="hold">
                            <p:stCondLst>
                              <p:cond delay="27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0A85A39-5732-476F-9FF0-35C8487E55D4}"/>
              </a:ext>
            </a:extLst>
          </p:cNvPr>
          <p:cNvSpPr>
            <a:spLocks noGrp="1"/>
          </p:cNvSpPr>
          <p:nvPr>
            <p:ph idx="1"/>
          </p:nvPr>
        </p:nvSpPr>
        <p:spPr>
          <a:xfrm>
            <a:off x="2667000" y="209550"/>
            <a:ext cx="6172200" cy="2057400"/>
          </a:xfrm>
        </p:spPr>
        <p:txBody>
          <a:bodyPr>
            <a:normAutofit/>
          </a:bodyPr>
          <a:lstStyle/>
          <a:p>
            <a:pPr algn="ctr"/>
            <a:r>
              <a:rPr lang="es-MX" sz="2000" dirty="0">
                <a:solidFill>
                  <a:schemeClr val="tx1"/>
                </a:solidFill>
              </a:rPr>
              <a:t>Jesús pedía a los discípulos que cuando llegaran a un hogar dijeran: “Paz a esta casa” (</a:t>
            </a:r>
            <a:r>
              <a:rPr lang="es-MX" sz="2000" dirty="0" err="1">
                <a:solidFill>
                  <a:schemeClr val="tx1"/>
                </a:solidFill>
              </a:rPr>
              <a:t>Lc</a:t>
            </a:r>
            <a:r>
              <a:rPr lang="es-MX" sz="2000" dirty="0">
                <a:solidFill>
                  <a:schemeClr val="tx1"/>
                </a:solidFill>
              </a:rPr>
              <a:t>. 10,5)</a:t>
            </a:r>
          </a:p>
          <a:p>
            <a:pPr algn="ctr"/>
            <a:r>
              <a:rPr lang="es-MX" sz="2000" dirty="0">
                <a:solidFill>
                  <a:schemeClr val="tx1"/>
                </a:solidFill>
              </a:rPr>
              <a:t>La </a:t>
            </a:r>
            <a:r>
              <a:rPr lang="es-MX" sz="2000" dirty="0" err="1">
                <a:solidFill>
                  <a:schemeClr val="tx1"/>
                </a:solidFill>
              </a:rPr>
              <a:t>Plabara</a:t>
            </a:r>
            <a:r>
              <a:rPr lang="es-MX" sz="2000" dirty="0">
                <a:solidFill>
                  <a:schemeClr val="tx1"/>
                </a:solidFill>
              </a:rPr>
              <a:t> de Dios exhorta a cada creyente para que busque la paz junto con todos (2 Tim 2,22).</a:t>
            </a:r>
          </a:p>
          <a:p>
            <a:pPr algn="ctr"/>
            <a:r>
              <a:rPr lang="es-MX" sz="2000" dirty="0">
                <a:solidFill>
                  <a:schemeClr val="tx1"/>
                </a:solidFill>
              </a:rPr>
              <a:t>Por que “El fruto de la justicia se siembra en la paz para quienes trabajan por la paz” (</a:t>
            </a:r>
            <a:r>
              <a:rPr lang="es-MX" sz="2000" dirty="0" err="1">
                <a:solidFill>
                  <a:schemeClr val="tx1"/>
                </a:solidFill>
              </a:rPr>
              <a:t>St</a:t>
            </a:r>
            <a:r>
              <a:rPr lang="es-MX" sz="2000" dirty="0">
                <a:solidFill>
                  <a:schemeClr val="tx1"/>
                </a:solidFill>
              </a:rPr>
              <a:t> 3,18)</a:t>
            </a:r>
          </a:p>
          <a:p>
            <a:pPr algn="ctr"/>
            <a:endParaRPr lang="es-MX" sz="2000" dirty="0">
              <a:solidFill>
                <a:schemeClr val="tx1"/>
              </a:solidFill>
            </a:endParaRPr>
          </a:p>
          <a:p>
            <a:pPr algn="ctr"/>
            <a:endParaRPr lang="es-MX" sz="2000" dirty="0">
              <a:solidFill>
                <a:schemeClr val="tx1"/>
              </a:solidFill>
            </a:endParaRPr>
          </a:p>
        </p:txBody>
      </p:sp>
      <p:pic>
        <p:nvPicPr>
          <p:cNvPr id="5" name="Picture 4">
            <a:extLst>
              <a:ext uri="{FF2B5EF4-FFF2-40B4-BE49-F238E27FC236}">
                <a16:creationId xmlns:a16="http://schemas.microsoft.com/office/drawing/2014/main" id="{F4011F63-4D3F-41C3-BEE2-6EC3C0D3D0FD}"/>
              </a:ext>
            </a:extLst>
          </p:cNvPr>
          <p:cNvPicPr>
            <a:picLocks noChangeAspect="1"/>
          </p:cNvPicPr>
          <p:nvPr/>
        </p:nvPicPr>
        <p:blipFill>
          <a:blip r:embed="rId2"/>
          <a:stretch>
            <a:fillRect/>
          </a:stretch>
        </p:blipFill>
        <p:spPr>
          <a:xfrm>
            <a:off x="3657600" y="2266950"/>
            <a:ext cx="4419599" cy="2364340"/>
          </a:xfrm>
          <a:prstGeom prst="rect">
            <a:avLst/>
          </a:prstGeom>
          <a:ln>
            <a:noFill/>
          </a:ln>
          <a:effectLst>
            <a:softEdge rad="112500"/>
          </a:effectLst>
        </p:spPr>
      </p:pic>
    </p:spTree>
    <p:extLst>
      <p:ext uri="{BB962C8B-B14F-4D97-AF65-F5344CB8AC3E}">
        <p14:creationId xmlns:p14="http://schemas.microsoft.com/office/powerpoint/2010/main" val="496015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56A94B91-8846-4518-BF9C-2D4995F0167F}"/>
              </a:ext>
            </a:extLst>
          </p:cNvPr>
          <p:cNvSpPr>
            <a:spLocks noGrp="1"/>
          </p:cNvSpPr>
          <p:nvPr>
            <p:ph sz="half" idx="1"/>
          </p:nvPr>
        </p:nvSpPr>
        <p:spPr>
          <a:xfrm>
            <a:off x="112987" y="133350"/>
            <a:ext cx="4648199" cy="4267200"/>
          </a:xfrm>
        </p:spPr>
        <p:txBody>
          <a:bodyPr/>
          <a:lstStyle/>
          <a:p>
            <a:pPr algn="ctr"/>
            <a:r>
              <a:rPr lang="es-MX" dirty="0">
                <a:solidFill>
                  <a:schemeClr val="tx1"/>
                </a:solidFill>
              </a:rPr>
              <a:t>No es fácil construir esta paz. Requiere de una gran amplitud de mente y corazón.</a:t>
            </a:r>
          </a:p>
          <a:p>
            <a:pPr algn="ctr"/>
            <a:endParaRPr lang="es-MX" dirty="0">
              <a:solidFill>
                <a:schemeClr val="tx1"/>
              </a:solidFill>
            </a:endParaRPr>
          </a:p>
          <a:p>
            <a:pPr algn="ctr"/>
            <a:r>
              <a:rPr lang="es-MX" dirty="0">
                <a:solidFill>
                  <a:schemeClr val="tx1"/>
                </a:solidFill>
              </a:rPr>
              <a:t>No pretende ignorar o disimular los conflictos, sino “aceptar sufrir el conflicto, resolverlo y transformarlo en el eslabón de un nuevo proceso. </a:t>
            </a:r>
          </a:p>
          <a:p>
            <a:pPr algn="ctr"/>
            <a:endParaRPr lang="es-MX" dirty="0">
              <a:solidFill>
                <a:schemeClr val="tx1"/>
              </a:solidFill>
            </a:endParaRPr>
          </a:p>
          <a:p>
            <a:pPr algn="ctr"/>
            <a:r>
              <a:rPr lang="es-MX" dirty="0">
                <a:solidFill>
                  <a:schemeClr val="tx1"/>
                </a:solidFill>
              </a:rPr>
              <a:t>Se trata de ser artesanos de la paz, porque construir la paz es un arte que requiere serenidad, creatividad, sensibilidad y destreza. </a:t>
            </a:r>
          </a:p>
        </p:txBody>
      </p:sp>
      <p:pic>
        <p:nvPicPr>
          <p:cNvPr id="4" name="Content Placeholder 3">
            <a:extLst>
              <a:ext uri="{FF2B5EF4-FFF2-40B4-BE49-F238E27FC236}">
                <a16:creationId xmlns:a16="http://schemas.microsoft.com/office/drawing/2014/main" id="{AA485F05-C987-4DBD-87BF-A004A6D7EDEB}"/>
              </a:ext>
            </a:extLst>
          </p:cNvPr>
          <p:cNvPicPr>
            <a:picLocks noGrp="1" noChangeAspect="1"/>
          </p:cNvPicPr>
          <p:nvPr>
            <p:ph sz="half" idx="2"/>
          </p:nvPr>
        </p:nvPicPr>
        <p:blipFill>
          <a:blip r:embed="rId2"/>
          <a:stretch>
            <a:fillRect/>
          </a:stretch>
        </p:blipFill>
        <p:spPr>
          <a:xfrm>
            <a:off x="4780643" y="438150"/>
            <a:ext cx="4230914" cy="3352800"/>
          </a:xfrm>
          <a:prstGeom prst="rect">
            <a:avLst/>
          </a:prstGeom>
          <a:ln>
            <a:noFill/>
          </a:ln>
          <a:effectLst>
            <a:softEdge rad="112500"/>
          </a:effectLst>
        </p:spPr>
      </p:pic>
    </p:spTree>
    <p:extLst>
      <p:ext uri="{BB962C8B-B14F-4D97-AF65-F5344CB8AC3E}">
        <p14:creationId xmlns:p14="http://schemas.microsoft.com/office/powerpoint/2010/main" val="418289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08772"/>
            <a:ext cx="6629400" cy="1046982"/>
          </a:xfrm>
        </p:spPr>
        <p:txBody>
          <a:bodyPr>
            <a:noAutofit/>
          </a:bodyPr>
          <a:lstStyle/>
          <a:p>
            <a:pPr algn="ctr"/>
            <a:r>
              <a:rPr lang="es-MX" sz="2400" dirty="0">
                <a:solidFill>
                  <a:schemeClr val="tx1"/>
                </a:solidFill>
              </a:rPr>
              <a:t>“Felices los perseguidos por causa de la justicia, porque de ellos es el reino </a:t>
            </a:r>
            <a:br>
              <a:rPr lang="es-MX" sz="2400" dirty="0">
                <a:solidFill>
                  <a:schemeClr val="tx1"/>
                </a:solidFill>
              </a:rPr>
            </a:br>
            <a:r>
              <a:rPr lang="es-MX" sz="2400" dirty="0">
                <a:solidFill>
                  <a:schemeClr val="tx1"/>
                </a:solidFill>
              </a:rPr>
              <a:t>de los cielos”</a:t>
            </a:r>
          </a:p>
        </p:txBody>
      </p:sp>
      <p:sp>
        <p:nvSpPr>
          <p:cNvPr id="3" name="Content Placeholder 2"/>
          <p:cNvSpPr>
            <a:spLocks noGrp="1"/>
          </p:cNvSpPr>
          <p:nvPr>
            <p:ph idx="1"/>
          </p:nvPr>
        </p:nvSpPr>
        <p:spPr>
          <a:xfrm>
            <a:off x="2743200" y="1200150"/>
            <a:ext cx="6324600" cy="3048000"/>
          </a:xfrm>
        </p:spPr>
        <p:txBody>
          <a:bodyPr>
            <a:normAutofit/>
          </a:bodyPr>
          <a:lstStyle/>
          <a:p>
            <a:endParaRPr lang="es-MX" dirty="0">
              <a:solidFill>
                <a:schemeClr val="tx1"/>
              </a:solidFill>
            </a:endParaRPr>
          </a:p>
          <a:p>
            <a:endParaRPr lang="es-MX" dirty="0">
              <a:solidFill>
                <a:schemeClr val="tx1"/>
              </a:solidFill>
            </a:endParaRPr>
          </a:p>
          <a:p>
            <a:endParaRPr lang="es-MX" dirty="0">
              <a:solidFill>
                <a:schemeClr val="tx1"/>
              </a:solidFill>
            </a:endParaRPr>
          </a:p>
          <a:p>
            <a:endParaRPr lang="es-MX" dirty="0">
              <a:solidFill>
                <a:schemeClr val="tx1"/>
              </a:solidFill>
            </a:endParaRPr>
          </a:p>
          <a:p>
            <a:endParaRPr lang="es-MX"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79944" y="3867150"/>
            <a:ext cx="806856" cy="1174804"/>
          </a:xfrm>
          <a:prstGeom prst="rect">
            <a:avLst/>
          </a:prstGeom>
        </p:spPr>
      </p:pic>
    </p:spTree>
    <p:extLst>
      <p:ext uri="{BB962C8B-B14F-4D97-AF65-F5344CB8AC3E}">
        <p14:creationId xmlns:p14="http://schemas.microsoft.com/office/powerpoint/2010/main" val="411704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par>
                          <p:cTn id="8" fill="hold">
                            <p:stCondLst>
                              <p:cond delay="9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Animated</a:t>
            </a:r>
            <a:r>
              <a:rPr lang="en-US" dirty="0"/>
              <a:t> or Static?</a:t>
            </a:r>
          </a:p>
        </p:txBody>
      </p:sp>
      <p:pic>
        <p:nvPicPr>
          <p:cNvPr id="70658" name="Picture 2"/>
          <p:cNvPicPr>
            <a:picLocks noGrp="1" noChangeAspect="1" noChangeArrowheads="1"/>
          </p:cNvPicPr>
          <p:nvPr>
            <p:ph idx="1"/>
          </p:nvPr>
        </p:nvPicPr>
        <p:blipFill>
          <a:blip r:embed="rId2" cstate="print"/>
          <a:stretch>
            <a:fillRect/>
          </a:stretch>
        </p:blipFill>
        <p:spPr>
          <a:xfrm>
            <a:off x="5638800" y="1028700"/>
            <a:ext cx="3247966" cy="3486150"/>
          </a:xfrm>
        </p:spPr>
      </p:pic>
      <p:sp>
        <p:nvSpPr>
          <p:cNvPr id="6" name="TextBox 5"/>
          <p:cNvSpPr txBox="1"/>
          <p:nvPr/>
        </p:nvSpPr>
        <p:spPr>
          <a:xfrm>
            <a:off x="2743200" y="1028700"/>
            <a:ext cx="2514600" cy="1754326"/>
          </a:xfrm>
          <a:prstGeom prst="rect">
            <a:avLst/>
          </a:prstGeom>
          <a:noFill/>
        </p:spPr>
        <p:txBody>
          <a:bodyPr wrap="square" rtlCol="0">
            <a:spAutoFit/>
          </a:bodyPr>
          <a:lstStyle/>
          <a:p>
            <a:r>
              <a:rPr lang="en-US" dirty="0">
                <a:solidFill>
                  <a:schemeClr val="tx1">
                    <a:lumMod val="65000"/>
                    <a:lumOff val="35000"/>
                  </a:schemeClr>
                </a:solidFill>
              </a:rPr>
              <a:t>You can change between static and animated layouts by clicking on the Layout tab in the HOME menu on the ribbon. </a:t>
            </a:r>
          </a:p>
        </p:txBody>
      </p:sp>
      <p:pic>
        <p:nvPicPr>
          <p:cNvPr id="70659" name="Picture 3"/>
          <p:cNvPicPr>
            <a:picLocks noChangeAspect="1" noChangeArrowheads="1"/>
          </p:cNvPicPr>
          <p:nvPr/>
        </p:nvPicPr>
        <p:blipFill>
          <a:blip r:embed="rId3" cstate="print"/>
          <a:srcRect/>
          <a:stretch>
            <a:fillRect/>
          </a:stretch>
        </p:blipFill>
        <p:spPr bwMode="auto">
          <a:xfrm>
            <a:off x="2743200" y="2783026"/>
            <a:ext cx="2590800" cy="590468"/>
          </a:xfrm>
          <a:prstGeom prst="rect">
            <a:avLst/>
          </a:prstGeom>
          <a:noFill/>
          <a:ln w="9525">
            <a:noFill/>
            <a:miter lim="800000"/>
            <a:headEnd/>
            <a:tailEnd/>
          </a:ln>
        </p:spPr>
      </p:pic>
      <p:sp>
        <p:nvSpPr>
          <p:cNvPr id="10" name="TextBox 9"/>
          <p:cNvSpPr txBox="1"/>
          <p:nvPr/>
        </p:nvSpPr>
        <p:spPr>
          <a:xfrm>
            <a:off x="2743200" y="3371851"/>
            <a:ext cx="2514600" cy="646331"/>
          </a:xfrm>
          <a:prstGeom prst="rect">
            <a:avLst/>
          </a:prstGeom>
          <a:noFill/>
        </p:spPr>
        <p:txBody>
          <a:bodyPr wrap="square" rtlCol="0">
            <a:spAutoFit/>
          </a:bodyPr>
          <a:lstStyle/>
          <a:p>
            <a:r>
              <a:rPr lang="en-US" dirty="0">
                <a:solidFill>
                  <a:schemeClr val="tx1">
                    <a:lumMod val="65000"/>
                    <a:lumOff val="35000"/>
                  </a:schemeClr>
                </a:solidFill>
              </a:rPr>
              <a:t>For example this slide uses the static layout.</a:t>
            </a:r>
          </a:p>
        </p:txBody>
      </p:sp>
    </p:spTree>
    <p:extLst>
      <p:ext uri="{BB962C8B-B14F-4D97-AF65-F5344CB8AC3E}">
        <p14:creationId xmlns:p14="http://schemas.microsoft.com/office/powerpoint/2010/main" val="3166490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98431"/>
            <a:ext cx="6781800" cy="457200"/>
          </a:xfrm>
        </p:spPr>
        <p:txBody>
          <a:bodyPr>
            <a:noAutofit/>
          </a:bodyPr>
          <a:lstStyle/>
          <a:p>
            <a:r>
              <a:rPr lang="en-US" sz="2800" dirty="0">
                <a:solidFill>
                  <a:schemeClr val="accent6"/>
                </a:solidFill>
              </a:rPr>
              <a:t>PowerPoint 2010 &amp; 2007* </a:t>
            </a:r>
            <a:br>
              <a:rPr lang="en-US" sz="2800" dirty="0">
                <a:solidFill>
                  <a:schemeClr val="accent6"/>
                </a:solidFill>
              </a:rPr>
            </a:br>
            <a:r>
              <a:rPr lang="en-US" sz="2800" dirty="0"/>
              <a:t>and PowerPoint 2008 &amp; 2011 (Mac)**</a:t>
            </a:r>
          </a:p>
        </p:txBody>
      </p:sp>
      <p:sp>
        <p:nvSpPr>
          <p:cNvPr id="7" name="Content Placeholder 6"/>
          <p:cNvSpPr>
            <a:spLocks noGrp="1"/>
          </p:cNvSpPr>
          <p:nvPr>
            <p:ph idx="1"/>
          </p:nvPr>
        </p:nvSpPr>
        <p:spPr>
          <a:xfrm>
            <a:off x="2677884" y="898482"/>
            <a:ext cx="5867400" cy="358819"/>
          </a:xfrm>
        </p:spPr>
        <p:txBody>
          <a:bodyPr>
            <a:normAutofit lnSpcReduction="10000"/>
          </a:bodyPr>
          <a:lstStyle/>
          <a:p>
            <a:r>
              <a:rPr lang="en-US" dirty="0"/>
              <a:t>Troubleshooting Guide</a:t>
            </a:r>
          </a:p>
        </p:txBody>
      </p:sp>
      <p:sp>
        <p:nvSpPr>
          <p:cNvPr id="6" name="TextBox 5"/>
          <p:cNvSpPr txBox="1"/>
          <p:nvPr/>
        </p:nvSpPr>
        <p:spPr>
          <a:xfrm>
            <a:off x="2743201" y="1253808"/>
            <a:ext cx="2057400" cy="2800767"/>
          </a:xfrm>
          <a:prstGeom prst="rect">
            <a:avLst/>
          </a:prstGeom>
          <a:noFill/>
        </p:spPr>
        <p:txBody>
          <a:bodyPr wrap="square" rtlCol="0">
            <a:spAutoFit/>
          </a:bodyPr>
          <a:lstStyle/>
          <a:p>
            <a:r>
              <a:rPr lang="en-US" sz="1100" dirty="0">
                <a:solidFill>
                  <a:schemeClr val="tx1">
                    <a:lumMod val="65000"/>
                    <a:lumOff val="35000"/>
                  </a:schemeClr>
                </a:solidFill>
              </a:rPr>
              <a:t>Use this template in either PowerPoint 2007 or 2010 for the PC or PowerPoint 2008 or 20011 for Mac.</a:t>
            </a:r>
          </a:p>
          <a:p>
            <a:endParaRPr lang="en-US" sz="1100" dirty="0">
              <a:solidFill>
                <a:schemeClr val="tx1">
                  <a:lumMod val="65000"/>
                  <a:lumOff val="35000"/>
                </a:schemeClr>
              </a:solidFill>
            </a:endParaRPr>
          </a:p>
          <a:p>
            <a:r>
              <a:rPr lang="en-US" sz="1100" dirty="0">
                <a:solidFill>
                  <a:schemeClr val="tx1">
                    <a:lumMod val="65000"/>
                    <a:lumOff val="35000"/>
                  </a:schemeClr>
                </a:solidFill>
              </a:rPr>
              <a:t>Presentations saved  from this template in .PPTX format will work  in PowerPoint 2007, 2008(Mac), 2010, 2011(Mac).</a:t>
            </a:r>
          </a:p>
          <a:p>
            <a:endParaRPr lang="en-US" sz="1100" dirty="0">
              <a:solidFill>
                <a:schemeClr val="tx1">
                  <a:lumMod val="65000"/>
                  <a:lumOff val="35000"/>
                </a:schemeClr>
              </a:solidFill>
            </a:endParaRPr>
          </a:p>
          <a:p>
            <a:r>
              <a:rPr lang="en-US" sz="1100" dirty="0">
                <a:solidFill>
                  <a:schemeClr val="tx1">
                    <a:lumMod val="65000"/>
                    <a:lumOff val="35000"/>
                  </a:schemeClr>
                </a:solidFill>
              </a:rPr>
              <a:t>Presentations saved in the older .PPT format (compatibility mode) will work in all versions of PowerPoint ‘97 through 2011.  But .PPT files will no longer contain the video animation.</a:t>
            </a:r>
          </a:p>
        </p:txBody>
      </p:sp>
      <p:sp>
        <p:nvSpPr>
          <p:cNvPr id="8" name="TextBox 7"/>
          <p:cNvSpPr txBox="1"/>
          <p:nvPr/>
        </p:nvSpPr>
        <p:spPr>
          <a:xfrm>
            <a:off x="6904494" y="1257301"/>
            <a:ext cx="1905000" cy="2462213"/>
          </a:xfrm>
          <a:prstGeom prst="rect">
            <a:avLst/>
          </a:prstGeom>
          <a:noFill/>
        </p:spPr>
        <p:txBody>
          <a:bodyPr wrap="square" rtlCol="0">
            <a:spAutoFit/>
          </a:bodyPr>
          <a:lstStyle/>
          <a:p>
            <a:r>
              <a:rPr lang="en-US" sz="1100" dirty="0">
                <a:solidFill>
                  <a:schemeClr val="tx1">
                    <a:lumMod val="65000"/>
                    <a:lumOff val="35000"/>
                  </a:schemeClr>
                </a:solidFill>
              </a:rPr>
              <a:t>**</a:t>
            </a:r>
            <a:r>
              <a:rPr lang="en-US" sz="1100" b="1" dirty="0">
                <a:solidFill>
                  <a:schemeClr val="tx1">
                    <a:lumMod val="65000"/>
                    <a:lumOff val="35000"/>
                  </a:schemeClr>
                </a:solidFill>
              </a:rPr>
              <a:t>PowerPoint 2008 and 2011.</a:t>
            </a:r>
          </a:p>
          <a:p>
            <a:endParaRPr lang="en-US" sz="1100" b="1" dirty="0">
              <a:solidFill>
                <a:schemeClr val="tx1">
                  <a:lumMod val="65000"/>
                  <a:lumOff val="35000"/>
                </a:schemeClr>
              </a:solidFill>
            </a:endParaRPr>
          </a:p>
          <a:p>
            <a:r>
              <a:rPr lang="en-US" sz="1100" b="1" dirty="0">
                <a:solidFill>
                  <a:schemeClr val="tx1">
                    <a:lumMod val="65000"/>
                    <a:lumOff val="35000"/>
                  </a:schemeClr>
                </a:solidFill>
              </a:rPr>
              <a:t>If the video animation is not playing on a Mac computer you are missing a required plug-in for QuickTime.</a:t>
            </a:r>
          </a:p>
          <a:p>
            <a:endParaRPr lang="en-US" sz="1100" b="1" dirty="0">
              <a:solidFill>
                <a:schemeClr val="tx1">
                  <a:lumMod val="65000"/>
                  <a:lumOff val="35000"/>
                </a:schemeClr>
              </a:solidFill>
            </a:endParaRPr>
          </a:p>
          <a:p>
            <a:r>
              <a:rPr lang="en-US" sz="1100" dirty="0">
                <a:solidFill>
                  <a:schemeClr val="tx1">
                    <a:lumMod val="65000"/>
                    <a:lumOff val="35000"/>
                  </a:schemeClr>
                </a:solidFill>
              </a:rPr>
              <a:t>Flip4Mac  is a WMV video plug-in for </a:t>
            </a:r>
            <a:r>
              <a:rPr lang="en-US" sz="1100" dirty="0" err="1">
                <a:solidFill>
                  <a:schemeClr val="tx1">
                    <a:lumMod val="65000"/>
                    <a:lumOff val="35000"/>
                  </a:schemeClr>
                </a:solidFill>
              </a:rPr>
              <a:t>Quicktime</a:t>
            </a:r>
            <a:r>
              <a:rPr lang="en-US" sz="1100" dirty="0">
                <a:solidFill>
                  <a:schemeClr val="tx1">
                    <a:lumMod val="65000"/>
                    <a:lumOff val="35000"/>
                  </a:schemeClr>
                </a:solidFill>
              </a:rPr>
              <a:t>.  It is a free plug-in distributed by Microsoft.</a:t>
            </a:r>
          </a:p>
          <a:p>
            <a:endParaRPr lang="en-US" sz="1100" dirty="0">
              <a:solidFill>
                <a:schemeClr val="tx1">
                  <a:lumMod val="65000"/>
                  <a:lumOff val="35000"/>
                </a:schemeClr>
              </a:solidFill>
            </a:endParaRPr>
          </a:p>
          <a:p>
            <a:r>
              <a:rPr lang="en-US" sz="1100" dirty="0">
                <a:solidFill>
                  <a:schemeClr val="tx1">
                    <a:lumMod val="65000"/>
                    <a:lumOff val="35000"/>
                  </a:schemeClr>
                </a:solidFill>
                <a:hlinkClick r:id="rId2"/>
              </a:rPr>
              <a:t>Get the Plug-in here.</a:t>
            </a:r>
            <a:endParaRPr lang="en-US" sz="1100" dirty="0">
              <a:solidFill>
                <a:schemeClr val="tx1">
                  <a:lumMod val="65000"/>
                  <a:lumOff val="35000"/>
                </a:schemeClr>
              </a:solidFill>
            </a:endParaRPr>
          </a:p>
        </p:txBody>
      </p:sp>
      <p:sp>
        <p:nvSpPr>
          <p:cNvPr id="9" name="TextBox 8"/>
          <p:cNvSpPr txBox="1"/>
          <p:nvPr/>
        </p:nvSpPr>
        <p:spPr>
          <a:xfrm>
            <a:off x="4876800" y="1257301"/>
            <a:ext cx="1905000" cy="2462213"/>
          </a:xfrm>
          <a:prstGeom prst="rect">
            <a:avLst/>
          </a:prstGeom>
          <a:noFill/>
        </p:spPr>
        <p:txBody>
          <a:bodyPr wrap="square" rtlCol="0">
            <a:spAutoFit/>
          </a:bodyPr>
          <a:lstStyle/>
          <a:p>
            <a:r>
              <a:rPr lang="en-US" sz="1100" dirty="0">
                <a:solidFill>
                  <a:schemeClr val="tx1">
                    <a:lumMod val="65000"/>
                    <a:lumOff val="35000"/>
                  </a:schemeClr>
                </a:solidFill>
              </a:rPr>
              <a:t>*</a:t>
            </a:r>
            <a:r>
              <a:rPr lang="en-US" sz="1100" b="1" dirty="0">
                <a:solidFill>
                  <a:schemeClr val="tx1">
                    <a:lumMod val="65000"/>
                    <a:lumOff val="35000"/>
                  </a:schemeClr>
                </a:solidFill>
              </a:rPr>
              <a:t>PowerPoint 2007</a:t>
            </a:r>
          </a:p>
          <a:p>
            <a:endParaRPr lang="en-US" sz="1100" b="1" dirty="0">
              <a:solidFill>
                <a:schemeClr val="tx1">
                  <a:lumMod val="65000"/>
                  <a:lumOff val="35000"/>
                </a:schemeClr>
              </a:solidFill>
            </a:endParaRPr>
          </a:p>
          <a:p>
            <a:r>
              <a:rPr lang="en-US" sz="1100" b="1" dirty="0">
                <a:solidFill>
                  <a:schemeClr val="tx1">
                    <a:lumMod val="65000"/>
                    <a:lumOff val="35000"/>
                  </a:schemeClr>
                </a:solidFill>
              </a:rPr>
              <a:t>If the video is not playing with PowerPoint 2007  you are missing a required  update from Microsoft.</a:t>
            </a:r>
          </a:p>
          <a:p>
            <a:endParaRPr lang="en-US" sz="1100" b="1" dirty="0">
              <a:solidFill>
                <a:schemeClr val="tx1">
                  <a:lumMod val="65000"/>
                  <a:lumOff val="35000"/>
                </a:schemeClr>
              </a:solidFill>
            </a:endParaRPr>
          </a:p>
          <a:p>
            <a:r>
              <a:rPr lang="en-US" sz="1100" dirty="0">
                <a:solidFill>
                  <a:schemeClr val="tx1">
                    <a:lumMod val="65000"/>
                    <a:lumOff val="35000"/>
                  </a:schemeClr>
                </a:solidFill>
              </a:rPr>
              <a:t>The Office 2007 Service Pack 2 installs automatically with Windows Update.</a:t>
            </a:r>
          </a:p>
          <a:p>
            <a:endParaRPr lang="en-US" sz="1100" dirty="0">
              <a:solidFill>
                <a:schemeClr val="tx1">
                  <a:lumMod val="65000"/>
                  <a:lumOff val="35000"/>
                </a:schemeClr>
              </a:solidFill>
            </a:endParaRPr>
          </a:p>
          <a:p>
            <a:r>
              <a:rPr lang="en-US" sz="1100" dirty="0">
                <a:solidFill>
                  <a:schemeClr val="tx1">
                    <a:lumMod val="65000"/>
                    <a:lumOff val="35000"/>
                  </a:schemeClr>
                </a:solidFill>
                <a:hlinkClick r:id="rId3"/>
              </a:rPr>
              <a:t>You can also download the update manually from Microsoft here.</a:t>
            </a:r>
            <a:endParaRPr lang="en-US" sz="1100" dirty="0">
              <a:solidFill>
                <a:schemeClr val="tx1">
                  <a:lumMod val="65000"/>
                  <a:lumOff val="35000"/>
                </a:schemeClr>
              </a:solidFill>
            </a:endParaRPr>
          </a:p>
        </p:txBody>
      </p:sp>
    </p:spTree>
    <p:extLst>
      <p:ext uri="{BB962C8B-B14F-4D97-AF65-F5344CB8AC3E}">
        <p14:creationId xmlns:p14="http://schemas.microsoft.com/office/powerpoint/2010/main" val="1571338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lumMod val="65000"/>
                    <a:lumOff val="35000"/>
                  </a:schemeClr>
                </a:solidFill>
              </a:rPr>
              <a:t>Alternate</a:t>
            </a:r>
            <a:r>
              <a:rPr lang="en-US" dirty="0"/>
              <a:t> Content Page</a:t>
            </a:r>
          </a:p>
        </p:txBody>
      </p:sp>
      <p:sp>
        <p:nvSpPr>
          <p:cNvPr id="5" name="Content Placeholder 4"/>
          <p:cNvSpPr>
            <a:spLocks noGrp="1"/>
          </p:cNvSpPr>
          <p:nvPr>
            <p:ph sz="quarter" idx="10"/>
          </p:nvPr>
        </p:nvSpPr>
        <p:spPr/>
        <p:txBody>
          <a:bodyPr/>
          <a:lstStyle/>
          <a:p>
            <a:r>
              <a:rPr lang="en-US" dirty="0"/>
              <a:t>An alternate content page with a printable background color.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864999"/>
            <a:ext cx="4191000" cy="3886200"/>
          </a:xfrm>
          <a:prstGeom prst="rect">
            <a:avLst/>
          </a:prstGeom>
        </p:spPr>
      </p:pic>
    </p:spTree>
    <p:extLst>
      <p:ext uri="{BB962C8B-B14F-4D97-AF65-F5344CB8AC3E}">
        <p14:creationId xmlns:p14="http://schemas.microsoft.com/office/powerpoint/2010/main" val="1352876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775" y="209550"/>
            <a:ext cx="6019800" cy="594122"/>
          </a:xfrm>
        </p:spPr>
        <p:txBody>
          <a:bodyPr/>
          <a:lstStyle/>
          <a:p>
            <a:r>
              <a:rPr lang="en-US" dirty="0">
                <a:solidFill>
                  <a:schemeClr val="tx1">
                    <a:lumMod val="65000"/>
                    <a:lumOff val="35000"/>
                  </a:schemeClr>
                </a:solidFill>
              </a:rPr>
              <a:t>Main Content </a:t>
            </a:r>
            <a:r>
              <a:rPr lang="en-US" dirty="0"/>
              <a:t>Page Layout</a:t>
            </a:r>
          </a:p>
        </p:txBody>
      </p:sp>
      <p:sp>
        <p:nvSpPr>
          <p:cNvPr id="5" name="Content Placeholder 4"/>
          <p:cNvSpPr>
            <a:spLocks noGrp="1"/>
          </p:cNvSpPr>
          <p:nvPr>
            <p:ph sz="quarter" idx="10"/>
          </p:nvPr>
        </p:nvSpPr>
        <p:spPr>
          <a:xfrm>
            <a:off x="3124200" y="819150"/>
            <a:ext cx="6172200" cy="3943350"/>
          </a:xfrm>
        </p:spPr>
        <p:txBody>
          <a:bodyPr/>
          <a:lstStyle/>
          <a:p>
            <a:r>
              <a:rPr lang="en-US" dirty="0"/>
              <a:t>This text is a placeholder. </a:t>
            </a:r>
            <a:br>
              <a:rPr lang="en-US" dirty="0"/>
            </a:br>
            <a:r>
              <a:rPr lang="en-US" dirty="0"/>
              <a:t>Here is the second level.</a:t>
            </a:r>
            <a:br>
              <a:rPr lang="en-US" dirty="0"/>
            </a:br>
            <a:r>
              <a:rPr lang="en-US" dirty="0"/>
              <a:t>You may change this text</a:t>
            </a:r>
            <a:br>
              <a:rPr lang="en-US" dirty="0"/>
            </a:br>
            <a:r>
              <a:rPr lang="en-US" dirty="0"/>
              <a:t>Here is the third level</a:t>
            </a:r>
            <a:br>
              <a:rPr lang="en-US" dirty="0"/>
            </a:br>
            <a:r>
              <a:rPr lang="en-US" dirty="0"/>
              <a:t>Formatting is controlled </a:t>
            </a:r>
            <a:br>
              <a:rPr lang="en-US" dirty="0"/>
            </a:br>
            <a:r>
              <a:rPr lang="en-US" dirty="0"/>
              <a:t>by the slide master</a:t>
            </a:r>
            <a:br>
              <a:rPr lang="en-US" dirty="0"/>
            </a:br>
            <a:r>
              <a:rPr lang="en-US" dirty="0"/>
              <a:t>and the layout pages.</a:t>
            </a:r>
            <a:br>
              <a:rPr lang="en-US" dirty="0"/>
            </a:br>
            <a:r>
              <a:rPr lang="en-US" dirty="0"/>
              <a:t>There is a third level</a:t>
            </a:r>
            <a:br>
              <a:rPr lang="en-US" dirty="0"/>
            </a:br>
            <a:r>
              <a:rPr lang="en-US" dirty="0"/>
              <a:t>And even a fourth level</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799" y="1314450"/>
            <a:ext cx="4544293" cy="3618510"/>
          </a:xfrm>
          <a:prstGeom prst="rect">
            <a:avLst/>
          </a:prstGeom>
        </p:spPr>
      </p:pic>
    </p:spTree>
    <p:extLst>
      <p:ext uri="{BB962C8B-B14F-4D97-AF65-F5344CB8AC3E}">
        <p14:creationId xmlns:p14="http://schemas.microsoft.com/office/powerpoint/2010/main" val="1630606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05978"/>
            <a:ext cx="6019800" cy="1070372"/>
          </a:xfrm>
        </p:spPr>
        <p:txBody>
          <a:bodyPr>
            <a:normAutofit fontScale="90000"/>
          </a:bodyPr>
          <a:lstStyle/>
          <a:p>
            <a:pPr algn="ctr"/>
            <a:r>
              <a:rPr lang="es-MX" sz="2800" dirty="0">
                <a:solidFill>
                  <a:schemeClr val="tx1"/>
                </a:solidFill>
              </a:rPr>
              <a:t>“Felices los misericordiosos, porque ellos alcanzaran misericordia”</a:t>
            </a:r>
          </a:p>
        </p:txBody>
      </p:sp>
      <p:sp>
        <p:nvSpPr>
          <p:cNvPr id="3" name="Content Placeholder 2"/>
          <p:cNvSpPr>
            <a:spLocks noGrp="1"/>
          </p:cNvSpPr>
          <p:nvPr>
            <p:ph idx="1"/>
          </p:nvPr>
        </p:nvSpPr>
        <p:spPr>
          <a:xfrm>
            <a:off x="2590800" y="1428750"/>
            <a:ext cx="6172200" cy="2705100"/>
          </a:xfrm>
        </p:spPr>
        <p:txBody>
          <a:bodyPr/>
          <a:lstStyle/>
          <a:p>
            <a:r>
              <a:rPr lang="es-MX" dirty="0">
                <a:solidFill>
                  <a:schemeClr val="tx1"/>
                </a:solidFill>
              </a:rPr>
              <a:t>La misericordia tiene dos aspectos: es dar, ayudar servir a los otros, y También perdonar y comprender.</a:t>
            </a:r>
          </a:p>
          <a:p>
            <a:endParaRPr lang="es-MX" dirty="0">
              <a:solidFill>
                <a:schemeClr val="tx1"/>
              </a:solidFill>
            </a:endParaRPr>
          </a:p>
          <a:p>
            <a:r>
              <a:rPr lang="es-MX" dirty="0">
                <a:solidFill>
                  <a:schemeClr val="tx1"/>
                </a:solidFill>
              </a:rPr>
              <a:t>El Evangelista San Mateo lo resume en una regla de oro “Todo lo que queráis que haga la gente con vosotros, hacedlo vosotros con ella” Mateo 7, 12.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79944" y="3867150"/>
            <a:ext cx="806856" cy="1174804"/>
          </a:xfrm>
          <a:prstGeom prst="rect">
            <a:avLst/>
          </a:prstGeom>
        </p:spPr>
      </p:pic>
    </p:spTree>
    <p:extLst>
      <p:ext uri="{BB962C8B-B14F-4D97-AF65-F5344CB8AC3E}">
        <p14:creationId xmlns:p14="http://schemas.microsoft.com/office/powerpoint/2010/main" val="23331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1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100"/>
                                        <p:tgtEl>
                                          <p:spTgt spid="3">
                                            <p:txEl>
                                              <p:pRg st="0" end="0"/>
                                            </p:txEl>
                                          </p:spTgt>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100"/>
                                        <p:tgtEl>
                                          <p:spTgt spid="3">
                                            <p:txEl>
                                              <p:pRg st="2" end="2"/>
                                            </p:txEl>
                                          </p:spTgt>
                                        </p:tgtEl>
                                      </p:cBhvr>
                                    </p:animEffect>
                                  </p:childTnLst>
                                </p:cTn>
                              </p:par>
                            </p:childTnLst>
                          </p:cTn>
                        </p:par>
                        <p:par>
                          <p:cTn id="14" fill="hold">
                            <p:stCondLst>
                              <p:cond delay="27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14400" y="887016"/>
            <a:ext cx="2060575" cy="1632347"/>
          </a:xfrm>
        </p:spPr>
      </p:pic>
      <p:sp>
        <p:nvSpPr>
          <p:cNvPr id="8" name="Content Placeholder 7"/>
          <p:cNvSpPr>
            <a:spLocks noGrp="1"/>
          </p:cNvSpPr>
          <p:nvPr>
            <p:ph sz="half" idx="2"/>
          </p:nvPr>
        </p:nvSpPr>
        <p:spPr/>
        <p:txBody>
          <a:bodyPr/>
          <a:lstStyle/>
          <a:p>
            <a:r>
              <a:rPr lang="en-US"/>
              <a:t>A placeholder for text for the first picture</a:t>
            </a:r>
          </a:p>
          <a:p>
            <a:pPr lvl="2"/>
            <a:r>
              <a:rPr lang="en-US"/>
              <a:t>More information can be added here by changing this text.</a:t>
            </a:r>
            <a:endParaRPr lang="en-US" dirty="0"/>
          </a:p>
        </p:txBody>
      </p:sp>
      <p:pic>
        <p:nvPicPr>
          <p:cNvPr id="9" name="Content Placeholder 8"/>
          <p:cNvPicPr>
            <a:picLocks noGrp="1" noChangeAspect="1"/>
          </p:cNvPicPr>
          <p:nvPr>
            <p:ph sz="half" idx="14"/>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95743" y="2706462"/>
            <a:ext cx="1785618" cy="1415310"/>
          </a:xfrm>
        </p:spPr>
      </p:pic>
      <p:sp>
        <p:nvSpPr>
          <p:cNvPr id="11" name="Content Placeholder 10"/>
          <p:cNvSpPr>
            <a:spLocks noGrp="1"/>
          </p:cNvSpPr>
          <p:nvPr>
            <p:ph sz="half" idx="15"/>
          </p:nvPr>
        </p:nvSpPr>
        <p:spPr/>
        <p:txBody>
          <a:bodyPr/>
          <a:lstStyle/>
          <a:p>
            <a:r>
              <a:rPr lang="en-US"/>
              <a:t>A placeholder for the second picture</a:t>
            </a:r>
          </a:p>
          <a:p>
            <a:pPr lvl="2"/>
            <a:r>
              <a:rPr lang="en-US"/>
              <a:t>More information can be added here by changing this text.</a:t>
            </a:r>
          </a:p>
          <a:p>
            <a:pPr lvl="2"/>
            <a:r>
              <a:rPr lang="en-US"/>
              <a:t>Make changes to this text.</a:t>
            </a:r>
            <a:endParaRPr lang="en-US" dirty="0"/>
          </a:p>
        </p:txBody>
      </p:sp>
      <p:sp>
        <p:nvSpPr>
          <p:cNvPr id="6" name="Title 5"/>
          <p:cNvSpPr>
            <a:spLocks noGrp="1"/>
          </p:cNvSpPr>
          <p:nvPr>
            <p:ph type="title"/>
          </p:nvPr>
        </p:nvSpPr>
        <p:spPr/>
        <p:txBody>
          <a:bodyPr/>
          <a:lstStyle/>
          <a:p>
            <a:r>
              <a:rPr lang="en-US"/>
              <a:t>Two Picture Page Layout</a:t>
            </a:r>
            <a:endParaRPr lang="en-US" dirty="0"/>
          </a:p>
        </p:txBody>
      </p:sp>
    </p:spTree>
    <p:extLst>
      <p:ext uri="{BB962C8B-B14F-4D97-AF65-F5344CB8AC3E}">
        <p14:creationId xmlns:p14="http://schemas.microsoft.com/office/powerpoint/2010/main" val="1778318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457202" y="1962150"/>
            <a:ext cx="2514597" cy="2114549"/>
          </a:xfrm>
        </p:spPr>
        <p:txBody>
          <a:bodyPr/>
          <a:lstStyle/>
          <a:p>
            <a:r>
              <a:rPr lang="en-US" sz="1200" dirty="0"/>
              <a:t>A description of the first picture.  You may change this text.</a:t>
            </a:r>
          </a:p>
          <a:p>
            <a:endParaRPr lang="en-US" sz="1200" dirty="0"/>
          </a:p>
          <a:p>
            <a:r>
              <a:rPr lang="en-US" sz="1200" dirty="0"/>
              <a:t>A description of the first picture.  You may change this text.</a:t>
            </a:r>
          </a:p>
          <a:p>
            <a:endParaRPr lang="en-US" dirty="0"/>
          </a:p>
        </p:txBody>
      </p:sp>
      <p:sp>
        <p:nvSpPr>
          <p:cNvPr id="10" name="Content Placeholder 9"/>
          <p:cNvSpPr>
            <a:spLocks noGrp="1"/>
          </p:cNvSpPr>
          <p:nvPr>
            <p:ph sz="half" idx="2"/>
          </p:nvPr>
        </p:nvSpPr>
        <p:spPr>
          <a:xfrm>
            <a:off x="3314701" y="1962150"/>
            <a:ext cx="2514597" cy="2114549"/>
          </a:xfrm>
        </p:spPr>
        <p:txBody>
          <a:bodyPr/>
          <a:lstStyle/>
          <a:p>
            <a:r>
              <a:rPr lang="en-US" sz="1200" dirty="0"/>
              <a:t>A description of the second picture.  You may change this text.</a:t>
            </a:r>
          </a:p>
          <a:p>
            <a:endParaRPr lang="en-US" sz="1200" dirty="0"/>
          </a:p>
          <a:p>
            <a:r>
              <a:rPr lang="en-US" sz="1200" dirty="0"/>
              <a:t>A description of the second picture.  You may change this text.</a:t>
            </a:r>
          </a:p>
          <a:p>
            <a:endParaRPr lang="en-US" dirty="0"/>
          </a:p>
          <a:p>
            <a:endParaRPr lang="en-US" dirty="0"/>
          </a:p>
        </p:txBody>
      </p:sp>
      <p:sp>
        <p:nvSpPr>
          <p:cNvPr id="12" name="Content Placeholder 11"/>
          <p:cNvSpPr>
            <a:spLocks noGrp="1"/>
          </p:cNvSpPr>
          <p:nvPr>
            <p:ph sz="half" idx="14"/>
          </p:nvPr>
        </p:nvSpPr>
        <p:spPr>
          <a:xfrm>
            <a:off x="6172200" y="1962150"/>
            <a:ext cx="2514597" cy="2114549"/>
          </a:xfrm>
        </p:spPr>
        <p:txBody>
          <a:bodyPr/>
          <a:lstStyle/>
          <a:p>
            <a:r>
              <a:rPr lang="en-US" sz="1200" dirty="0"/>
              <a:t>A description of the third picture.  You may change this text.</a:t>
            </a:r>
          </a:p>
          <a:p>
            <a:endParaRPr lang="en-US" sz="1200" dirty="0"/>
          </a:p>
          <a:p>
            <a:r>
              <a:rPr lang="en-US" sz="1200" dirty="0"/>
              <a:t>A description of the third picture.  You may change this text.</a:t>
            </a:r>
          </a:p>
          <a:p>
            <a:endParaRPr lang="en-US" dirty="0"/>
          </a:p>
          <a:p>
            <a:endParaRPr lang="en-US" dirty="0"/>
          </a:p>
          <a:p>
            <a:endParaRPr lang="en-US" dirty="0"/>
          </a:p>
        </p:txBody>
      </p:sp>
      <p:pic>
        <p:nvPicPr>
          <p:cNvPr id="5" name="Content Placeholder 4"/>
          <p:cNvPicPr>
            <a:picLocks noGrp="1" noChangeAspect="1"/>
          </p:cNvPicPr>
          <p:nvPr>
            <p:ph sz="half" idx="15"/>
          </p:nvPr>
        </p:nvPicPr>
        <p:blipFill>
          <a:blip r:embed="rId2" cstate="print">
            <a:extLst>
              <a:ext uri="{28A0092B-C50C-407E-A947-70E740481C1C}">
                <a14:useLocalDpi xmlns:a14="http://schemas.microsoft.com/office/drawing/2010/main" val="0"/>
              </a:ext>
            </a:extLst>
          </a:blip>
          <a:stretch>
            <a:fillRect/>
          </a:stretch>
        </p:blipFill>
        <p:spPr>
          <a:xfrm>
            <a:off x="1104160" y="895350"/>
            <a:ext cx="1410440" cy="1116038"/>
          </a:xfrm>
        </p:spPr>
      </p:pic>
      <p:pic>
        <p:nvPicPr>
          <p:cNvPr id="6" name="Content Placeholder 5"/>
          <p:cNvPicPr>
            <a:picLocks noGrp="1" noChangeAspect="1"/>
          </p:cNvPicPr>
          <p:nvPr>
            <p:ph sz="half" idx="16"/>
          </p:nvPr>
        </p:nvPicPr>
        <p:blipFill>
          <a:blip r:embed="rId3" cstate="print">
            <a:extLst>
              <a:ext uri="{28A0092B-C50C-407E-A947-70E740481C1C}">
                <a14:useLocalDpi xmlns:a14="http://schemas.microsoft.com/office/drawing/2010/main" val="0"/>
              </a:ext>
            </a:extLst>
          </a:blip>
          <a:stretch>
            <a:fillRect/>
          </a:stretch>
        </p:blipFill>
        <p:spPr>
          <a:xfrm>
            <a:off x="3961660" y="895350"/>
            <a:ext cx="1410440" cy="1116038"/>
          </a:xfrm>
        </p:spPr>
      </p:pic>
      <p:pic>
        <p:nvPicPr>
          <p:cNvPr id="7" name="Content Placeholder 6"/>
          <p:cNvPicPr>
            <a:picLocks noGrp="1" noChangeAspect="1"/>
          </p:cNvPicPr>
          <p:nvPr>
            <p:ph sz="half" idx="17"/>
          </p:nvPr>
        </p:nvPicPr>
        <p:blipFill>
          <a:blip r:embed="rId4" cstate="print">
            <a:extLst>
              <a:ext uri="{28A0092B-C50C-407E-A947-70E740481C1C}">
                <a14:useLocalDpi xmlns:a14="http://schemas.microsoft.com/office/drawing/2010/main" val="0"/>
              </a:ext>
            </a:extLst>
          </a:blip>
          <a:stretch>
            <a:fillRect/>
          </a:stretch>
        </p:blipFill>
        <p:spPr>
          <a:xfrm>
            <a:off x="6819160" y="895350"/>
            <a:ext cx="1410440" cy="1116038"/>
          </a:xfrm>
        </p:spPr>
      </p:pic>
      <p:sp>
        <p:nvSpPr>
          <p:cNvPr id="8" name="Title 7"/>
          <p:cNvSpPr>
            <a:spLocks noGrp="1"/>
          </p:cNvSpPr>
          <p:nvPr>
            <p:ph type="title"/>
          </p:nvPr>
        </p:nvSpPr>
        <p:spPr/>
        <p:txBody>
          <a:bodyPr/>
          <a:lstStyle/>
          <a:p>
            <a:r>
              <a:rPr lang="en-US" dirty="0">
                <a:solidFill>
                  <a:schemeClr val="tx1">
                    <a:lumMod val="65000"/>
                    <a:lumOff val="35000"/>
                  </a:schemeClr>
                </a:solidFill>
              </a:rPr>
              <a:t>Three Picture </a:t>
            </a:r>
            <a:r>
              <a:rPr lang="en-US" dirty="0"/>
              <a:t>Page Layout</a:t>
            </a:r>
          </a:p>
        </p:txBody>
      </p:sp>
    </p:spTree>
    <p:extLst>
      <p:ext uri="{BB962C8B-B14F-4D97-AF65-F5344CB8AC3E}">
        <p14:creationId xmlns:p14="http://schemas.microsoft.com/office/powerpoint/2010/main" val="3777771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p:txBody>
          <a:bodyPr/>
          <a:lstStyle/>
          <a:p>
            <a:r>
              <a:rPr lang="en-US" dirty="0">
                <a:solidFill>
                  <a:schemeClr val="accent6"/>
                </a:solidFill>
              </a:rPr>
              <a:t>Table Page </a:t>
            </a:r>
            <a:r>
              <a:rPr lang="en-US" dirty="0"/>
              <a:t>Layout</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330263017"/>
              </p:ext>
            </p:extLst>
          </p:nvPr>
        </p:nvGraphicFramePr>
        <p:xfrm>
          <a:off x="3124200" y="228600"/>
          <a:ext cx="5715000" cy="3600455"/>
        </p:xfrm>
        <a:graphic>
          <a:graphicData uri="http://schemas.openxmlformats.org/drawingml/2006/table">
            <a:tbl>
              <a:tblPr firstRow="1" bandRow="1">
                <a:tableStyleId>{F5AB1C69-6EDB-4FF4-983F-18BD219EF322}</a:tableStyleId>
              </a:tblPr>
              <a:tblGrid>
                <a:gridCol w="2227880">
                  <a:extLst>
                    <a:ext uri="{9D8B030D-6E8A-4147-A177-3AD203B41FA5}">
                      <a16:colId xmlns:a16="http://schemas.microsoft.com/office/drawing/2014/main" val="20000"/>
                    </a:ext>
                  </a:extLst>
                </a:gridCol>
                <a:gridCol w="871780">
                  <a:extLst>
                    <a:ext uri="{9D8B030D-6E8A-4147-A177-3AD203B41FA5}">
                      <a16:colId xmlns:a16="http://schemas.microsoft.com/office/drawing/2014/main" val="20001"/>
                    </a:ext>
                  </a:extLst>
                </a:gridCol>
                <a:gridCol w="871780">
                  <a:extLst>
                    <a:ext uri="{9D8B030D-6E8A-4147-A177-3AD203B41FA5}">
                      <a16:colId xmlns:a16="http://schemas.microsoft.com/office/drawing/2014/main" val="20002"/>
                    </a:ext>
                  </a:extLst>
                </a:gridCol>
                <a:gridCol w="871780">
                  <a:extLst>
                    <a:ext uri="{9D8B030D-6E8A-4147-A177-3AD203B41FA5}">
                      <a16:colId xmlns:a16="http://schemas.microsoft.com/office/drawing/2014/main" val="20003"/>
                    </a:ext>
                  </a:extLst>
                </a:gridCol>
                <a:gridCol w="871780">
                  <a:extLst>
                    <a:ext uri="{9D8B030D-6E8A-4147-A177-3AD203B41FA5}">
                      <a16:colId xmlns:a16="http://schemas.microsoft.com/office/drawing/2014/main" val="20004"/>
                    </a:ext>
                  </a:extLst>
                </a:gridCol>
              </a:tblGrid>
              <a:tr h="758306">
                <a:tc>
                  <a:txBody>
                    <a:bodyPr/>
                    <a:lstStyle/>
                    <a:p>
                      <a:r>
                        <a:rPr lang="en-US" sz="1200" dirty="0"/>
                        <a:t>Geographic Region</a:t>
                      </a:r>
                    </a:p>
                  </a:txBody>
                  <a:tcPr marL="97971" marR="97971" marT="34290" marB="34290"/>
                </a:tc>
                <a:tc>
                  <a:txBody>
                    <a:bodyPr/>
                    <a:lstStyle/>
                    <a:p>
                      <a:r>
                        <a:rPr lang="en-US" sz="1200" dirty="0"/>
                        <a:t>Q1</a:t>
                      </a:r>
                    </a:p>
                  </a:txBody>
                  <a:tcPr marL="97971" marR="97971" marT="34290" marB="34290"/>
                </a:tc>
                <a:tc>
                  <a:txBody>
                    <a:bodyPr/>
                    <a:lstStyle/>
                    <a:p>
                      <a:r>
                        <a:rPr lang="en-US" sz="1200" dirty="0"/>
                        <a:t>Q2</a:t>
                      </a:r>
                    </a:p>
                  </a:txBody>
                  <a:tcPr marL="97971" marR="97971" marT="34290" marB="34290"/>
                </a:tc>
                <a:tc>
                  <a:txBody>
                    <a:bodyPr/>
                    <a:lstStyle/>
                    <a:p>
                      <a:r>
                        <a:rPr lang="en-US" sz="1200" dirty="0"/>
                        <a:t>Q3</a:t>
                      </a:r>
                    </a:p>
                  </a:txBody>
                  <a:tcPr marL="97971" marR="97971" marT="34290" marB="34290"/>
                </a:tc>
                <a:tc>
                  <a:txBody>
                    <a:bodyPr/>
                    <a:lstStyle/>
                    <a:p>
                      <a:r>
                        <a:rPr lang="en-US" sz="1200" dirty="0"/>
                        <a:t>Q4</a:t>
                      </a:r>
                    </a:p>
                  </a:txBody>
                  <a:tcPr marL="97971" marR="97971" marT="34290" marB="34290"/>
                </a:tc>
                <a:extLst>
                  <a:ext uri="{0D108BD9-81ED-4DB2-BD59-A6C34878D82A}">
                    <a16:rowId xmlns:a16="http://schemas.microsoft.com/office/drawing/2014/main" val="10000"/>
                  </a:ext>
                </a:extLst>
              </a:tr>
              <a:tr h="439337">
                <a:tc>
                  <a:txBody>
                    <a:bodyPr/>
                    <a:lstStyle/>
                    <a:p>
                      <a:r>
                        <a:rPr lang="en-US" sz="1200" dirty="0"/>
                        <a:t>United States</a:t>
                      </a:r>
                    </a:p>
                  </a:txBody>
                  <a:tcPr marL="97971" marR="97971" marT="34290" marB="34290"/>
                </a:tc>
                <a:tc>
                  <a:txBody>
                    <a:bodyPr/>
                    <a:lstStyle/>
                    <a:p>
                      <a:pPr algn="ctr"/>
                      <a:r>
                        <a:rPr lang="en-US" sz="1200" dirty="0"/>
                        <a:t>1254</a:t>
                      </a:r>
                    </a:p>
                  </a:txBody>
                  <a:tcPr marL="97971" marR="97971" marT="34290" marB="34290"/>
                </a:tc>
                <a:tc>
                  <a:txBody>
                    <a:bodyPr/>
                    <a:lstStyle/>
                    <a:p>
                      <a:pPr algn="ctr"/>
                      <a:r>
                        <a:rPr lang="en-US" sz="1200" dirty="0"/>
                        <a:t>1873</a:t>
                      </a:r>
                    </a:p>
                  </a:txBody>
                  <a:tcPr marL="97971" marR="97971" marT="34290" marB="34290"/>
                </a:tc>
                <a:tc>
                  <a:txBody>
                    <a:bodyPr/>
                    <a:lstStyle/>
                    <a:p>
                      <a:pPr algn="ctr"/>
                      <a:r>
                        <a:rPr lang="en-US" sz="1200" dirty="0"/>
                        <a:t>1015</a:t>
                      </a:r>
                    </a:p>
                  </a:txBody>
                  <a:tcPr marL="97971" marR="97971" marT="34290" marB="34290"/>
                </a:tc>
                <a:tc>
                  <a:txBody>
                    <a:bodyPr/>
                    <a:lstStyle/>
                    <a:p>
                      <a:pPr algn="ctr"/>
                      <a:r>
                        <a:rPr lang="en-US" sz="1200" dirty="0"/>
                        <a:t>2284</a:t>
                      </a:r>
                    </a:p>
                  </a:txBody>
                  <a:tcPr marL="97971" marR="97971" marT="34290" marB="34290"/>
                </a:tc>
                <a:extLst>
                  <a:ext uri="{0D108BD9-81ED-4DB2-BD59-A6C34878D82A}">
                    <a16:rowId xmlns:a16="http://schemas.microsoft.com/office/drawing/2014/main" val="10001"/>
                  </a:ext>
                </a:extLst>
              </a:tr>
              <a:tr h="439337">
                <a:tc>
                  <a:txBody>
                    <a:bodyPr/>
                    <a:lstStyle/>
                    <a:p>
                      <a:r>
                        <a:rPr lang="en-US" sz="1200" dirty="0"/>
                        <a:t>Europe and Asia</a:t>
                      </a:r>
                    </a:p>
                  </a:txBody>
                  <a:tcPr marL="97971" marR="97971" marT="34290" marB="34290"/>
                </a:tc>
                <a:tc>
                  <a:txBody>
                    <a:bodyPr/>
                    <a:lstStyle/>
                    <a:p>
                      <a:pPr algn="ctr"/>
                      <a:r>
                        <a:rPr lang="en-US" sz="1200" dirty="0"/>
                        <a:t>324</a:t>
                      </a:r>
                    </a:p>
                  </a:txBody>
                  <a:tcPr marL="97971" marR="97971" marT="34290" marB="34290"/>
                </a:tc>
                <a:tc>
                  <a:txBody>
                    <a:bodyPr/>
                    <a:lstStyle/>
                    <a:p>
                      <a:pPr algn="ctr"/>
                      <a:r>
                        <a:rPr lang="en-US" sz="1200" dirty="0"/>
                        <a:t>310</a:t>
                      </a:r>
                    </a:p>
                  </a:txBody>
                  <a:tcPr marL="97971" marR="97971" marT="34290" marB="34290"/>
                </a:tc>
                <a:tc>
                  <a:txBody>
                    <a:bodyPr/>
                    <a:lstStyle/>
                    <a:p>
                      <a:pPr algn="ctr"/>
                      <a:r>
                        <a:rPr lang="en-US" sz="1200" dirty="0"/>
                        <a:t>300</a:t>
                      </a:r>
                    </a:p>
                  </a:txBody>
                  <a:tcPr marL="97971" marR="97971" marT="34290" marB="34290"/>
                </a:tc>
                <a:tc>
                  <a:txBody>
                    <a:bodyPr/>
                    <a:lstStyle/>
                    <a:p>
                      <a:pPr algn="ctr"/>
                      <a:r>
                        <a:rPr lang="en-US" sz="1200" dirty="0"/>
                        <a:t>419</a:t>
                      </a:r>
                    </a:p>
                  </a:txBody>
                  <a:tcPr marL="97971" marR="97971" marT="34290" marB="34290"/>
                </a:tc>
                <a:extLst>
                  <a:ext uri="{0D108BD9-81ED-4DB2-BD59-A6C34878D82A}">
                    <a16:rowId xmlns:a16="http://schemas.microsoft.com/office/drawing/2014/main" val="10002"/>
                  </a:ext>
                </a:extLst>
              </a:tr>
              <a:tr h="439337">
                <a:tc>
                  <a:txBody>
                    <a:bodyPr/>
                    <a:lstStyle/>
                    <a:p>
                      <a:r>
                        <a:rPr lang="en-US" sz="1200" dirty="0"/>
                        <a:t>Australia</a:t>
                      </a:r>
                    </a:p>
                  </a:txBody>
                  <a:tcPr marL="97971" marR="97971" marT="34290" marB="34290"/>
                </a:tc>
                <a:tc>
                  <a:txBody>
                    <a:bodyPr/>
                    <a:lstStyle/>
                    <a:p>
                      <a:pPr algn="ctr"/>
                      <a:r>
                        <a:rPr lang="en-US" sz="1200" dirty="0"/>
                        <a:t>15</a:t>
                      </a:r>
                    </a:p>
                  </a:txBody>
                  <a:tcPr marL="97971" marR="97971" marT="34290" marB="34290"/>
                </a:tc>
                <a:tc>
                  <a:txBody>
                    <a:bodyPr/>
                    <a:lstStyle/>
                    <a:p>
                      <a:pPr algn="ctr"/>
                      <a:r>
                        <a:rPr lang="en-US" sz="1200" dirty="0"/>
                        <a:t>18</a:t>
                      </a:r>
                    </a:p>
                  </a:txBody>
                  <a:tcPr marL="97971" marR="97971" marT="34290" marB="34290"/>
                </a:tc>
                <a:tc>
                  <a:txBody>
                    <a:bodyPr/>
                    <a:lstStyle/>
                    <a:p>
                      <a:pPr algn="ctr"/>
                      <a:r>
                        <a:rPr lang="en-US" sz="1200" dirty="0"/>
                        <a:t>13</a:t>
                      </a:r>
                    </a:p>
                  </a:txBody>
                  <a:tcPr marL="97971" marR="97971" marT="34290" marB="34290"/>
                </a:tc>
                <a:tc>
                  <a:txBody>
                    <a:bodyPr/>
                    <a:lstStyle/>
                    <a:p>
                      <a:pPr algn="ctr"/>
                      <a:r>
                        <a:rPr lang="en-US" sz="1200" dirty="0"/>
                        <a:t>20</a:t>
                      </a:r>
                    </a:p>
                  </a:txBody>
                  <a:tcPr marL="97971" marR="97971" marT="34290" marB="34290"/>
                </a:tc>
                <a:extLst>
                  <a:ext uri="{0D108BD9-81ED-4DB2-BD59-A6C34878D82A}">
                    <a16:rowId xmlns:a16="http://schemas.microsoft.com/office/drawing/2014/main" val="10003"/>
                  </a:ext>
                </a:extLst>
              </a:tr>
              <a:tr h="439337">
                <a:tc>
                  <a:txBody>
                    <a:bodyPr/>
                    <a:lstStyle/>
                    <a:p>
                      <a:r>
                        <a:rPr lang="en-US" sz="1200" dirty="0"/>
                        <a:t>Canada</a:t>
                      </a:r>
                    </a:p>
                  </a:txBody>
                  <a:tcPr marL="97971" marR="97971" marT="34290" marB="34290"/>
                </a:tc>
                <a:tc>
                  <a:txBody>
                    <a:bodyPr/>
                    <a:lstStyle/>
                    <a:p>
                      <a:pPr algn="ctr"/>
                      <a:r>
                        <a:rPr lang="en-US" sz="1200" dirty="0"/>
                        <a:t>6</a:t>
                      </a:r>
                    </a:p>
                  </a:txBody>
                  <a:tcPr marL="97971" marR="97971" marT="34290" marB="34290"/>
                </a:tc>
                <a:tc>
                  <a:txBody>
                    <a:bodyPr/>
                    <a:lstStyle/>
                    <a:p>
                      <a:pPr algn="ctr"/>
                      <a:r>
                        <a:rPr lang="en-US" sz="1200" dirty="0"/>
                        <a:t>3</a:t>
                      </a:r>
                    </a:p>
                  </a:txBody>
                  <a:tcPr marL="97971" marR="97971" marT="34290" marB="34290"/>
                </a:tc>
                <a:tc>
                  <a:txBody>
                    <a:bodyPr/>
                    <a:lstStyle/>
                    <a:p>
                      <a:pPr algn="ctr"/>
                      <a:r>
                        <a:rPr lang="en-US" sz="1200" dirty="0"/>
                        <a:t>4</a:t>
                      </a:r>
                    </a:p>
                  </a:txBody>
                  <a:tcPr marL="97971" marR="97971" marT="34290" marB="34290"/>
                </a:tc>
                <a:tc>
                  <a:txBody>
                    <a:bodyPr/>
                    <a:lstStyle/>
                    <a:p>
                      <a:pPr algn="ctr"/>
                      <a:r>
                        <a:rPr lang="en-US" sz="1200" dirty="0"/>
                        <a:t>7</a:t>
                      </a:r>
                    </a:p>
                  </a:txBody>
                  <a:tcPr marL="97971" marR="97971" marT="34290" marB="34290"/>
                </a:tc>
                <a:extLst>
                  <a:ext uri="{0D108BD9-81ED-4DB2-BD59-A6C34878D82A}">
                    <a16:rowId xmlns:a16="http://schemas.microsoft.com/office/drawing/2014/main" val="10004"/>
                  </a:ext>
                </a:extLst>
              </a:tr>
              <a:tr h="439337">
                <a:tc>
                  <a:txBody>
                    <a:bodyPr/>
                    <a:lstStyle/>
                    <a:p>
                      <a:r>
                        <a:rPr lang="en-US" sz="1200" dirty="0"/>
                        <a:t>Mexico</a:t>
                      </a:r>
                    </a:p>
                  </a:txBody>
                  <a:tcPr marL="97971" marR="97971" marT="34290" marB="34290"/>
                </a:tc>
                <a:tc>
                  <a:txBody>
                    <a:bodyPr/>
                    <a:lstStyle/>
                    <a:p>
                      <a:pPr algn="ctr"/>
                      <a:r>
                        <a:rPr lang="en-US" sz="1200" dirty="0"/>
                        <a:t>1</a:t>
                      </a:r>
                    </a:p>
                  </a:txBody>
                  <a:tcPr marL="97971" marR="97971" marT="34290" marB="34290"/>
                </a:tc>
                <a:tc>
                  <a:txBody>
                    <a:bodyPr/>
                    <a:lstStyle/>
                    <a:p>
                      <a:pPr algn="ctr"/>
                      <a:r>
                        <a:rPr lang="en-US" sz="1200" dirty="0"/>
                        <a:t>.5</a:t>
                      </a:r>
                    </a:p>
                  </a:txBody>
                  <a:tcPr marL="97971" marR="97971" marT="34290" marB="34290"/>
                </a:tc>
                <a:tc>
                  <a:txBody>
                    <a:bodyPr/>
                    <a:lstStyle/>
                    <a:p>
                      <a:pPr algn="ctr"/>
                      <a:r>
                        <a:rPr lang="en-US" sz="1200" dirty="0"/>
                        <a:t>.5</a:t>
                      </a:r>
                    </a:p>
                  </a:txBody>
                  <a:tcPr marL="97971" marR="97971" marT="34290" marB="34290"/>
                </a:tc>
                <a:tc>
                  <a:txBody>
                    <a:bodyPr/>
                    <a:lstStyle/>
                    <a:p>
                      <a:pPr algn="ctr"/>
                      <a:r>
                        <a:rPr lang="en-US" sz="1200" dirty="0"/>
                        <a:t>2</a:t>
                      </a:r>
                    </a:p>
                  </a:txBody>
                  <a:tcPr marL="97971" marR="97971" marT="34290" marB="34290"/>
                </a:tc>
                <a:extLst>
                  <a:ext uri="{0D108BD9-81ED-4DB2-BD59-A6C34878D82A}">
                    <a16:rowId xmlns:a16="http://schemas.microsoft.com/office/drawing/2014/main" val="10005"/>
                  </a:ext>
                </a:extLst>
              </a:tr>
              <a:tr h="645464">
                <a:tc>
                  <a:txBody>
                    <a:bodyPr/>
                    <a:lstStyle/>
                    <a:p>
                      <a:r>
                        <a:rPr lang="en-US" sz="1200" dirty="0"/>
                        <a:t>TOTALS</a:t>
                      </a:r>
                      <a:endParaRPr lang="en-US" sz="1200" b="1" dirty="0"/>
                    </a:p>
                  </a:txBody>
                  <a:tcPr marL="97971" marR="97971" marT="34290" marB="34290" anchor="ctr"/>
                </a:tc>
                <a:tc>
                  <a:txBody>
                    <a:bodyPr/>
                    <a:lstStyle/>
                    <a:p>
                      <a:pPr algn="ctr"/>
                      <a:r>
                        <a:rPr lang="en-US" sz="1200" dirty="0"/>
                        <a:t>1600</a:t>
                      </a:r>
                      <a:endParaRPr lang="en-US" sz="1200" b="1" dirty="0"/>
                    </a:p>
                  </a:txBody>
                  <a:tcPr marL="97971" marR="97971" marT="34290" marB="34290" anchor="ctr"/>
                </a:tc>
                <a:tc>
                  <a:txBody>
                    <a:bodyPr/>
                    <a:lstStyle/>
                    <a:p>
                      <a:pPr algn="ctr"/>
                      <a:r>
                        <a:rPr lang="en-US" sz="1200" dirty="0"/>
                        <a:t>2205</a:t>
                      </a:r>
                      <a:endParaRPr lang="en-US" sz="1200" b="1" dirty="0"/>
                    </a:p>
                  </a:txBody>
                  <a:tcPr marL="97971" marR="97971" marT="34290" marB="34290" anchor="ctr"/>
                </a:tc>
                <a:tc>
                  <a:txBody>
                    <a:bodyPr/>
                    <a:lstStyle/>
                    <a:p>
                      <a:pPr algn="ctr"/>
                      <a:r>
                        <a:rPr lang="en-US" sz="1200" dirty="0"/>
                        <a:t>1333</a:t>
                      </a:r>
                      <a:endParaRPr lang="en-US" sz="1200" b="1" dirty="0"/>
                    </a:p>
                  </a:txBody>
                  <a:tcPr marL="97971" marR="97971" marT="34290" marB="34290" anchor="ctr"/>
                </a:tc>
                <a:tc>
                  <a:txBody>
                    <a:bodyPr/>
                    <a:lstStyle/>
                    <a:p>
                      <a:pPr algn="ctr"/>
                      <a:r>
                        <a:rPr lang="en-US" sz="1200" dirty="0"/>
                        <a:t>2732</a:t>
                      </a:r>
                      <a:endParaRPr lang="en-US" sz="1200" b="1" dirty="0"/>
                    </a:p>
                  </a:txBody>
                  <a:tcPr marL="97971" marR="97971" marT="34290" marB="34290" anchor="ctr"/>
                </a:tc>
                <a:extLst>
                  <a:ext uri="{0D108BD9-81ED-4DB2-BD59-A6C34878D82A}">
                    <a16:rowId xmlns:a16="http://schemas.microsoft.com/office/drawing/2014/main" val="10006"/>
                  </a:ext>
                </a:extLst>
              </a:tr>
            </a:tbl>
          </a:graphicData>
        </a:graphic>
      </p:graphicFrame>
      <p:sp>
        <p:nvSpPr>
          <p:cNvPr id="12" name="Text Placeholder 8"/>
          <p:cNvSpPr>
            <a:spLocks noGrp="1"/>
          </p:cNvSpPr>
          <p:nvPr>
            <p:ph type="body" sz="half" idx="2"/>
          </p:nvPr>
        </p:nvSpPr>
        <p:spPr/>
        <p:txBody>
          <a:bodyPr>
            <a:normAutofit/>
          </a:bodyPr>
          <a:lstStyle/>
          <a:p>
            <a:r>
              <a:rPr lang="en-US" sz="1100" dirty="0"/>
              <a:t>Here is the description of the table.  You may change or delete this text as you wish.</a:t>
            </a:r>
          </a:p>
          <a:p>
            <a:endParaRPr lang="en-US" sz="1100" dirty="0"/>
          </a:p>
          <a:p>
            <a:r>
              <a:rPr lang="en-US" sz="1100" dirty="0"/>
              <a:t>This chart is compatible with PowerPoint 97 to 2007.</a:t>
            </a:r>
          </a:p>
          <a:p>
            <a:endParaRPr lang="en-US" sz="1100" dirty="0"/>
          </a:p>
          <a:p>
            <a:r>
              <a:rPr lang="en-US" sz="1100" dirty="0"/>
              <a:t>Here is a placeholder for more text and description of the chart.  Changing this text will not interfere with the formatting of this template.</a:t>
            </a:r>
          </a:p>
          <a:p>
            <a:endParaRPr lang="en-US" sz="1100" dirty="0"/>
          </a:p>
        </p:txBody>
      </p:sp>
      <p:pic>
        <p:nvPicPr>
          <p:cNvPr id="6" name="Picture 5"/>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8193" y="3409950"/>
            <a:ext cx="1587807" cy="1147212"/>
          </a:xfrm>
          <a:prstGeom prst="rect">
            <a:avLst/>
          </a:prstGeom>
        </p:spPr>
      </p:pic>
    </p:spTree>
    <p:extLst>
      <p:ext uri="{BB962C8B-B14F-4D97-AF65-F5344CB8AC3E}">
        <p14:creationId xmlns:p14="http://schemas.microsoft.com/office/powerpoint/2010/main" val="1978138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6"/>
                </a:solidFill>
              </a:rPr>
              <a:t>Comparison</a:t>
            </a:r>
            <a:r>
              <a:rPr lang="en-US" dirty="0"/>
              <a:t> Table Layout</a:t>
            </a:r>
          </a:p>
        </p:txBody>
      </p:sp>
      <p:graphicFrame>
        <p:nvGraphicFramePr>
          <p:cNvPr id="12" name="Content Placeholder 11"/>
          <p:cNvGraphicFramePr>
            <a:graphicFrameLocks noGrp="1"/>
          </p:cNvGraphicFramePr>
          <p:nvPr>
            <p:ph sz="half" idx="1"/>
            <p:extLst>
              <p:ext uri="{D42A27DB-BD31-4B8C-83A1-F6EECF244321}">
                <p14:modId xmlns:p14="http://schemas.microsoft.com/office/powerpoint/2010/main" val="2431948833"/>
              </p:ext>
            </p:extLst>
          </p:nvPr>
        </p:nvGraphicFramePr>
        <p:xfrm>
          <a:off x="457200" y="857250"/>
          <a:ext cx="4037888" cy="2571750"/>
        </p:xfrm>
        <a:graphic>
          <a:graphicData uri="http://schemas.openxmlformats.org/drawingml/2006/table">
            <a:tbl>
              <a:tblPr firstRow="1" bandRow="1">
                <a:tableStyleId>{3C2FFA5D-87B4-456A-9821-1D502468CF0F}</a:tableStyleId>
              </a:tblPr>
              <a:tblGrid>
                <a:gridCol w="807578">
                  <a:extLst>
                    <a:ext uri="{9D8B030D-6E8A-4147-A177-3AD203B41FA5}">
                      <a16:colId xmlns:a16="http://schemas.microsoft.com/office/drawing/2014/main" val="20000"/>
                    </a:ext>
                  </a:extLst>
                </a:gridCol>
                <a:gridCol w="1097088">
                  <a:extLst>
                    <a:ext uri="{9D8B030D-6E8A-4147-A177-3AD203B41FA5}">
                      <a16:colId xmlns:a16="http://schemas.microsoft.com/office/drawing/2014/main" val="20001"/>
                    </a:ext>
                  </a:extLst>
                </a:gridCol>
                <a:gridCol w="685678">
                  <a:extLst>
                    <a:ext uri="{9D8B030D-6E8A-4147-A177-3AD203B41FA5}">
                      <a16:colId xmlns:a16="http://schemas.microsoft.com/office/drawing/2014/main" val="20002"/>
                    </a:ext>
                  </a:extLst>
                </a:gridCol>
                <a:gridCol w="761866">
                  <a:extLst>
                    <a:ext uri="{9D8B030D-6E8A-4147-A177-3AD203B41FA5}">
                      <a16:colId xmlns:a16="http://schemas.microsoft.com/office/drawing/2014/main" val="20003"/>
                    </a:ext>
                  </a:extLst>
                </a:gridCol>
                <a:gridCol w="685678">
                  <a:extLst>
                    <a:ext uri="{9D8B030D-6E8A-4147-A177-3AD203B41FA5}">
                      <a16:colId xmlns:a16="http://schemas.microsoft.com/office/drawing/2014/main" val="20004"/>
                    </a:ext>
                  </a:extLst>
                </a:gridCol>
              </a:tblGrid>
              <a:tr h="285750">
                <a:tc>
                  <a:txBody>
                    <a:bodyPr/>
                    <a:lstStyle/>
                    <a:p>
                      <a:pPr algn="ctr"/>
                      <a:r>
                        <a:rPr lang="en-US" sz="800" baseline="0" dirty="0"/>
                        <a:t>Quarter</a:t>
                      </a:r>
                    </a:p>
                  </a:txBody>
                  <a:tcPr marL="75644" marR="75644" marT="34290" marB="13716"/>
                </a:tc>
                <a:tc>
                  <a:txBody>
                    <a:bodyPr/>
                    <a:lstStyle/>
                    <a:p>
                      <a:pPr algn="ctr"/>
                      <a:r>
                        <a:rPr lang="en-US" sz="800" baseline="0" dirty="0"/>
                        <a:t>North America</a:t>
                      </a:r>
                    </a:p>
                  </a:txBody>
                  <a:tcPr marL="75644" marR="75644" marT="34290" marB="13716"/>
                </a:tc>
                <a:tc>
                  <a:txBody>
                    <a:bodyPr/>
                    <a:lstStyle/>
                    <a:p>
                      <a:pPr algn="ctr"/>
                      <a:r>
                        <a:rPr lang="en-US" sz="800" baseline="0" dirty="0"/>
                        <a:t>Asia</a:t>
                      </a:r>
                    </a:p>
                  </a:txBody>
                  <a:tcPr marL="75644" marR="75644" marT="34290" marB="13716"/>
                </a:tc>
                <a:tc>
                  <a:txBody>
                    <a:bodyPr/>
                    <a:lstStyle/>
                    <a:p>
                      <a:pPr algn="ctr"/>
                      <a:r>
                        <a:rPr lang="en-US" sz="800" baseline="0" dirty="0"/>
                        <a:t>Europe</a:t>
                      </a:r>
                    </a:p>
                  </a:txBody>
                  <a:tcPr marL="75644" marR="75644" marT="34290" marB="13716"/>
                </a:tc>
                <a:tc>
                  <a:txBody>
                    <a:bodyPr/>
                    <a:lstStyle/>
                    <a:p>
                      <a:pPr algn="ctr"/>
                      <a:r>
                        <a:rPr lang="en-US" sz="800" baseline="0" dirty="0"/>
                        <a:t>Australia</a:t>
                      </a:r>
                    </a:p>
                  </a:txBody>
                  <a:tcPr marL="75644" marR="75644" marT="34290" marB="13716"/>
                </a:tc>
                <a:extLst>
                  <a:ext uri="{0D108BD9-81ED-4DB2-BD59-A6C34878D82A}">
                    <a16:rowId xmlns:a16="http://schemas.microsoft.com/office/drawing/2014/main" val="10000"/>
                  </a:ext>
                </a:extLst>
              </a:tr>
              <a:tr h="285750">
                <a:tc>
                  <a:txBody>
                    <a:bodyPr/>
                    <a:lstStyle/>
                    <a:p>
                      <a:pPr algn="ctr"/>
                      <a:r>
                        <a:rPr lang="en-US" sz="800" baseline="0" dirty="0"/>
                        <a:t>Q1 2009</a:t>
                      </a:r>
                    </a:p>
                  </a:txBody>
                  <a:tcPr marL="75644" marR="75644" marT="34290" marB="13716"/>
                </a:tc>
                <a:tc>
                  <a:txBody>
                    <a:bodyPr/>
                    <a:lstStyle/>
                    <a:p>
                      <a:pPr algn="ctr"/>
                      <a:r>
                        <a:rPr lang="en-US" sz="800" baseline="0" dirty="0"/>
                        <a:t>123</a:t>
                      </a:r>
                    </a:p>
                  </a:txBody>
                  <a:tcPr marL="75644" marR="75644" marT="34290" marB="13716"/>
                </a:tc>
                <a:tc>
                  <a:txBody>
                    <a:bodyPr/>
                    <a:lstStyle/>
                    <a:p>
                      <a:pPr algn="ctr"/>
                      <a:r>
                        <a:rPr lang="en-US" sz="800" baseline="0" dirty="0"/>
                        <a:t>34</a:t>
                      </a:r>
                    </a:p>
                  </a:txBody>
                  <a:tcPr marL="75644" marR="75644" marT="34290" marB="13716"/>
                </a:tc>
                <a:tc>
                  <a:txBody>
                    <a:bodyPr/>
                    <a:lstStyle/>
                    <a:p>
                      <a:pPr algn="ctr"/>
                      <a:r>
                        <a:rPr lang="en-US" sz="800" baseline="0" dirty="0"/>
                        <a:t>45</a:t>
                      </a:r>
                    </a:p>
                  </a:txBody>
                  <a:tcPr marL="75644" marR="75644" marT="34290" marB="13716"/>
                </a:tc>
                <a:tc>
                  <a:txBody>
                    <a:bodyPr/>
                    <a:lstStyle/>
                    <a:p>
                      <a:pPr algn="ctr"/>
                      <a:r>
                        <a:rPr lang="en-US" sz="800" baseline="0" dirty="0"/>
                        <a:t>10</a:t>
                      </a:r>
                    </a:p>
                  </a:txBody>
                  <a:tcPr marL="75644" marR="75644" marT="34290" marB="13716"/>
                </a:tc>
                <a:extLst>
                  <a:ext uri="{0D108BD9-81ED-4DB2-BD59-A6C34878D82A}">
                    <a16:rowId xmlns:a16="http://schemas.microsoft.com/office/drawing/2014/main" val="10001"/>
                  </a:ext>
                </a:extLst>
              </a:tr>
              <a:tr h="285750">
                <a:tc>
                  <a:txBody>
                    <a:bodyPr/>
                    <a:lstStyle/>
                    <a:p>
                      <a:pPr algn="ctr"/>
                      <a:r>
                        <a:rPr lang="en-US" sz="800" baseline="0" dirty="0"/>
                        <a:t>Q2 2009</a:t>
                      </a:r>
                    </a:p>
                  </a:txBody>
                  <a:tcPr marL="75644" marR="75644" marT="34290" marB="13716"/>
                </a:tc>
                <a:tc>
                  <a:txBody>
                    <a:bodyPr/>
                    <a:lstStyle/>
                    <a:p>
                      <a:pPr algn="ctr"/>
                      <a:r>
                        <a:rPr lang="en-US" sz="800" baseline="0" dirty="0"/>
                        <a:t>134</a:t>
                      </a:r>
                    </a:p>
                  </a:txBody>
                  <a:tcPr marL="75644" marR="75644" marT="34290" marB="13716"/>
                </a:tc>
                <a:tc>
                  <a:txBody>
                    <a:bodyPr/>
                    <a:lstStyle/>
                    <a:p>
                      <a:pPr algn="ctr"/>
                      <a:r>
                        <a:rPr lang="en-US" sz="800" baseline="0" dirty="0"/>
                        <a:t>35</a:t>
                      </a:r>
                    </a:p>
                  </a:txBody>
                  <a:tcPr marL="75644" marR="75644" marT="34290" marB="13716"/>
                </a:tc>
                <a:tc>
                  <a:txBody>
                    <a:bodyPr/>
                    <a:lstStyle/>
                    <a:p>
                      <a:pPr algn="ctr"/>
                      <a:r>
                        <a:rPr lang="en-US" sz="800" baseline="0" dirty="0"/>
                        <a:t>44</a:t>
                      </a:r>
                    </a:p>
                  </a:txBody>
                  <a:tcPr marL="75644" marR="75644" marT="34290" marB="13716"/>
                </a:tc>
                <a:tc>
                  <a:txBody>
                    <a:bodyPr/>
                    <a:lstStyle/>
                    <a:p>
                      <a:pPr algn="ctr"/>
                      <a:r>
                        <a:rPr lang="en-US" sz="800" baseline="0" dirty="0"/>
                        <a:t>12</a:t>
                      </a:r>
                    </a:p>
                  </a:txBody>
                  <a:tcPr marL="75644" marR="75644" marT="34290" marB="13716"/>
                </a:tc>
                <a:extLst>
                  <a:ext uri="{0D108BD9-81ED-4DB2-BD59-A6C34878D82A}">
                    <a16:rowId xmlns:a16="http://schemas.microsoft.com/office/drawing/2014/main" val="10002"/>
                  </a:ext>
                </a:extLst>
              </a:tr>
              <a:tr h="285750">
                <a:tc>
                  <a:txBody>
                    <a:bodyPr/>
                    <a:lstStyle/>
                    <a:p>
                      <a:pPr algn="ctr"/>
                      <a:r>
                        <a:rPr lang="en-US" sz="800" baseline="0" dirty="0"/>
                        <a:t>Q3 2009</a:t>
                      </a:r>
                    </a:p>
                  </a:txBody>
                  <a:tcPr marL="75644" marR="75644" marT="34290" marB="13716"/>
                </a:tc>
                <a:tc>
                  <a:txBody>
                    <a:bodyPr/>
                    <a:lstStyle/>
                    <a:p>
                      <a:pPr algn="ctr"/>
                      <a:r>
                        <a:rPr lang="en-US" sz="800" baseline="0" dirty="0"/>
                        <a:t>150</a:t>
                      </a:r>
                    </a:p>
                  </a:txBody>
                  <a:tcPr marL="75644" marR="75644" marT="34290" marB="13716"/>
                </a:tc>
                <a:tc>
                  <a:txBody>
                    <a:bodyPr/>
                    <a:lstStyle/>
                    <a:p>
                      <a:pPr algn="ctr"/>
                      <a:r>
                        <a:rPr lang="en-US" sz="800" baseline="0" dirty="0"/>
                        <a:t>45</a:t>
                      </a:r>
                    </a:p>
                  </a:txBody>
                  <a:tcPr marL="75644" marR="75644" marT="34290" marB="13716"/>
                </a:tc>
                <a:tc>
                  <a:txBody>
                    <a:bodyPr/>
                    <a:lstStyle/>
                    <a:p>
                      <a:pPr algn="ctr"/>
                      <a:r>
                        <a:rPr lang="en-US" sz="800" baseline="0" dirty="0"/>
                        <a:t>50</a:t>
                      </a:r>
                    </a:p>
                  </a:txBody>
                  <a:tcPr marL="75644" marR="75644" marT="34290" marB="13716"/>
                </a:tc>
                <a:tc>
                  <a:txBody>
                    <a:bodyPr/>
                    <a:lstStyle/>
                    <a:p>
                      <a:pPr algn="ctr"/>
                      <a:r>
                        <a:rPr lang="en-US" sz="800" baseline="0" dirty="0"/>
                        <a:t>14</a:t>
                      </a:r>
                    </a:p>
                  </a:txBody>
                  <a:tcPr marL="75644" marR="75644" marT="34290" marB="13716"/>
                </a:tc>
                <a:extLst>
                  <a:ext uri="{0D108BD9-81ED-4DB2-BD59-A6C34878D82A}">
                    <a16:rowId xmlns:a16="http://schemas.microsoft.com/office/drawing/2014/main" val="10003"/>
                  </a:ext>
                </a:extLst>
              </a:tr>
              <a:tr h="285750">
                <a:tc>
                  <a:txBody>
                    <a:bodyPr/>
                    <a:lstStyle/>
                    <a:p>
                      <a:pPr algn="ctr"/>
                      <a:r>
                        <a:rPr lang="en-US" sz="800" baseline="0" dirty="0"/>
                        <a:t>Q4 2009</a:t>
                      </a:r>
                    </a:p>
                  </a:txBody>
                  <a:tcPr marL="75644" marR="75644" marT="34290" marB="13716"/>
                </a:tc>
                <a:tc>
                  <a:txBody>
                    <a:bodyPr/>
                    <a:lstStyle/>
                    <a:p>
                      <a:pPr algn="ctr"/>
                      <a:r>
                        <a:rPr lang="en-US" sz="800" baseline="0" dirty="0"/>
                        <a:t>201</a:t>
                      </a:r>
                    </a:p>
                  </a:txBody>
                  <a:tcPr marL="75644" marR="75644" marT="34290" marB="13716"/>
                </a:tc>
                <a:tc>
                  <a:txBody>
                    <a:bodyPr/>
                    <a:lstStyle/>
                    <a:p>
                      <a:pPr algn="ctr"/>
                      <a:r>
                        <a:rPr lang="en-US" sz="800" baseline="0" dirty="0"/>
                        <a:t>55</a:t>
                      </a:r>
                    </a:p>
                  </a:txBody>
                  <a:tcPr marL="75644" marR="75644" marT="34290" marB="13716"/>
                </a:tc>
                <a:tc>
                  <a:txBody>
                    <a:bodyPr/>
                    <a:lstStyle/>
                    <a:p>
                      <a:pPr algn="ctr"/>
                      <a:r>
                        <a:rPr lang="en-US" sz="800" baseline="0" dirty="0"/>
                        <a:t>60</a:t>
                      </a:r>
                    </a:p>
                  </a:txBody>
                  <a:tcPr marL="75644" marR="75644" marT="34290" marB="13716"/>
                </a:tc>
                <a:tc>
                  <a:txBody>
                    <a:bodyPr/>
                    <a:lstStyle/>
                    <a:p>
                      <a:pPr algn="ctr"/>
                      <a:r>
                        <a:rPr lang="en-US" sz="800" baseline="0" dirty="0"/>
                        <a:t>18</a:t>
                      </a:r>
                    </a:p>
                  </a:txBody>
                  <a:tcPr marL="75644" marR="75644" marT="34290" marB="13716"/>
                </a:tc>
                <a:extLst>
                  <a:ext uri="{0D108BD9-81ED-4DB2-BD59-A6C34878D82A}">
                    <a16:rowId xmlns:a16="http://schemas.microsoft.com/office/drawing/2014/main" val="10004"/>
                  </a:ext>
                </a:extLst>
              </a:tr>
              <a:tr h="285750">
                <a:tc>
                  <a:txBody>
                    <a:bodyPr/>
                    <a:lstStyle/>
                    <a:p>
                      <a:pPr algn="ctr"/>
                      <a:r>
                        <a:rPr lang="en-US" sz="800" baseline="0" dirty="0"/>
                        <a:t>Q1 2010</a:t>
                      </a:r>
                    </a:p>
                  </a:txBody>
                  <a:tcPr marL="75644" marR="75644" marT="34290" marB="13716"/>
                </a:tc>
                <a:tc>
                  <a:txBody>
                    <a:bodyPr/>
                    <a:lstStyle/>
                    <a:p>
                      <a:pPr algn="ctr"/>
                      <a:r>
                        <a:rPr lang="en-US" sz="800" baseline="0" dirty="0"/>
                        <a:t>175</a:t>
                      </a:r>
                    </a:p>
                  </a:txBody>
                  <a:tcPr marL="75644" marR="75644" marT="34290" marB="13716"/>
                </a:tc>
                <a:tc>
                  <a:txBody>
                    <a:bodyPr/>
                    <a:lstStyle/>
                    <a:p>
                      <a:pPr algn="ctr"/>
                      <a:r>
                        <a:rPr lang="en-US" sz="800" baseline="0" dirty="0"/>
                        <a:t>44</a:t>
                      </a:r>
                    </a:p>
                  </a:txBody>
                  <a:tcPr marL="75644" marR="75644" marT="34290" marB="13716"/>
                </a:tc>
                <a:tc>
                  <a:txBody>
                    <a:bodyPr/>
                    <a:lstStyle/>
                    <a:p>
                      <a:pPr algn="ctr"/>
                      <a:r>
                        <a:rPr lang="en-US" sz="800" baseline="0" dirty="0"/>
                        <a:t>47</a:t>
                      </a:r>
                    </a:p>
                  </a:txBody>
                  <a:tcPr marL="75644" marR="75644" marT="34290" marB="13716"/>
                </a:tc>
                <a:tc>
                  <a:txBody>
                    <a:bodyPr/>
                    <a:lstStyle/>
                    <a:p>
                      <a:pPr algn="ctr"/>
                      <a:r>
                        <a:rPr lang="en-US" sz="800" baseline="0" dirty="0"/>
                        <a:t>13</a:t>
                      </a:r>
                    </a:p>
                  </a:txBody>
                  <a:tcPr marL="75644" marR="75644" marT="34290" marB="13716"/>
                </a:tc>
                <a:extLst>
                  <a:ext uri="{0D108BD9-81ED-4DB2-BD59-A6C34878D82A}">
                    <a16:rowId xmlns:a16="http://schemas.microsoft.com/office/drawing/2014/main" val="10005"/>
                  </a:ext>
                </a:extLst>
              </a:tr>
              <a:tr h="285750">
                <a:tc>
                  <a:txBody>
                    <a:bodyPr/>
                    <a:lstStyle/>
                    <a:p>
                      <a:pPr algn="ctr"/>
                      <a:r>
                        <a:rPr lang="en-US" sz="800" baseline="0" dirty="0"/>
                        <a:t>Q2 2010</a:t>
                      </a:r>
                    </a:p>
                  </a:txBody>
                  <a:tcPr marL="75644" marR="75644" marT="34290" marB="13716"/>
                </a:tc>
                <a:tc>
                  <a:txBody>
                    <a:bodyPr/>
                    <a:lstStyle/>
                    <a:p>
                      <a:pPr algn="ctr"/>
                      <a:r>
                        <a:rPr lang="en-US" sz="800" baseline="0" dirty="0"/>
                        <a:t>180</a:t>
                      </a:r>
                    </a:p>
                  </a:txBody>
                  <a:tcPr marL="75644" marR="75644" marT="34290" marB="13716"/>
                </a:tc>
                <a:tc>
                  <a:txBody>
                    <a:bodyPr/>
                    <a:lstStyle/>
                    <a:p>
                      <a:pPr algn="ctr"/>
                      <a:r>
                        <a:rPr lang="en-US" sz="800" baseline="0" dirty="0"/>
                        <a:t>48</a:t>
                      </a:r>
                    </a:p>
                  </a:txBody>
                  <a:tcPr marL="75644" marR="75644" marT="34290" marB="13716"/>
                </a:tc>
                <a:tc>
                  <a:txBody>
                    <a:bodyPr/>
                    <a:lstStyle/>
                    <a:p>
                      <a:pPr algn="ctr"/>
                      <a:r>
                        <a:rPr lang="en-US" sz="800" baseline="0" dirty="0"/>
                        <a:t>52</a:t>
                      </a:r>
                    </a:p>
                  </a:txBody>
                  <a:tcPr marL="75644" marR="75644" marT="34290" marB="13716"/>
                </a:tc>
                <a:tc>
                  <a:txBody>
                    <a:bodyPr/>
                    <a:lstStyle/>
                    <a:p>
                      <a:pPr algn="ctr"/>
                      <a:r>
                        <a:rPr lang="en-US" sz="800" baseline="0" dirty="0"/>
                        <a:t>14</a:t>
                      </a:r>
                    </a:p>
                  </a:txBody>
                  <a:tcPr marL="75644" marR="75644" marT="34290" marB="13716"/>
                </a:tc>
                <a:extLst>
                  <a:ext uri="{0D108BD9-81ED-4DB2-BD59-A6C34878D82A}">
                    <a16:rowId xmlns:a16="http://schemas.microsoft.com/office/drawing/2014/main" val="10006"/>
                  </a:ext>
                </a:extLst>
              </a:tr>
              <a:tr h="285750">
                <a:tc>
                  <a:txBody>
                    <a:bodyPr/>
                    <a:lstStyle/>
                    <a:p>
                      <a:pPr algn="ctr"/>
                      <a:r>
                        <a:rPr lang="en-US" sz="800" baseline="0" dirty="0"/>
                        <a:t>Q3 2010</a:t>
                      </a:r>
                    </a:p>
                  </a:txBody>
                  <a:tcPr marL="75644" marR="75644" marT="34290" marB="13716"/>
                </a:tc>
                <a:tc>
                  <a:txBody>
                    <a:bodyPr/>
                    <a:lstStyle/>
                    <a:p>
                      <a:pPr algn="ctr"/>
                      <a:r>
                        <a:rPr lang="en-US" sz="800" baseline="0" dirty="0"/>
                        <a:t>204</a:t>
                      </a:r>
                    </a:p>
                  </a:txBody>
                  <a:tcPr marL="75644" marR="75644" marT="34290" marB="13716"/>
                </a:tc>
                <a:tc>
                  <a:txBody>
                    <a:bodyPr/>
                    <a:lstStyle/>
                    <a:p>
                      <a:pPr algn="ctr"/>
                      <a:r>
                        <a:rPr lang="en-US" sz="800" baseline="0" dirty="0"/>
                        <a:t>55</a:t>
                      </a:r>
                    </a:p>
                  </a:txBody>
                  <a:tcPr marL="75644" marR="75644" marT="34290" marB="13716"/>
                </a:tc>
                <a:tc>
                  <a:txBody>
                    <a:bodyPr/>
                    <a:lstStyle/>
                    <a:p>
                      <a:pPr algn="ctr"/>
                      <a:r>
                        <a:rPr lang="en-US" sz="800" baseline="0" dirty="0"/>
                        <a:t>60</a:t>
                      </a:r>
                    </a:p>
                  </a:txBody>
                  <a:tcPr marL="75644" marR="75644" marT="34290" marB="13716"/>
                </a:tc>
                <a:tc>
                  <a:txBody>
                    <a:bodyPr/>
                    <a:lstStyle/>
                    <a:p>
                      <a:pPr algn="ctr"/>
                      <a:r>
                        <a:rPr lang="en-US" sz="800" baseline="0"/>
                        <a:t>16</a:t>
                      </a:r>
                    </a:p>
                  </a:txBody>
                  <a:tcPr marL="75644" marR="75644" marT="34290" marB="13716"/>
                </a:tc>
                <a:extLst>
                  <a:ext uri="{0D108BD9-81ED-4DB2-BD59-A6C34878D82A}">
                    <a16:rowId xmlns:a16="http://schemas.microsoft.com/office/drawing/2014/main" val="10007"/>
                  </a:ext>
                </a:extLst>
              </a:tr>
              <a:tr h="285750">
                <a:tc>
                  <a:txBody>
                    <a:bodyPr/>
                    <a:lstStyle/>
                    <a:p>
                      <a:pPr algn="ctr"/>
                      <a:r>
                        <a:rPr lang="en-US" sz="800" baseline="0" dirty="0"/>
                        <a:t>Q4 2010</a:t>
                      </a:r>
                    </a:p>
                  </a:txBody>
                  <a:tcPr marL="75644" marR="75644" marT="34290" marB="13716"/>
                </a:tc>
                <a:tc>
                  <a:txBody>
                    <a:bodyPr/>
                    <a:lstStyle/>
                    <a:p>
                      <a:pPr algn="ctr"/>
                      <a:r>
                        <a:rPr lang="en-US" sz="800" baseline="0" dirty="0"/>
                        <a:t>250</a:t>
                      </a:r>
                    </a:p>
                  </a:txBody>
                  <a:tcPr marL="75644" marR="75644" marT="34290" marB="13716"/>
                </a:tc>
                <a:tc>
                  <a:txBody>
                    <a:bodyPr/>
                    <a:lstStyle/>
                    <a:p>
                      <a:pPr algn="ctr"/>
                      <a:r>
                        <a:rPr lang="en-US" sz="800" baseline="0" dirty="0"/>
                        <a:t>62</a:t>
                      </a:r>
                    </a:p>
                  </a:txBody>
                  <a:tcPr marL="75644" marR="75644" marT="34290" marB="13716"/>
                </a:tc>
                <a:tc>
                  <a:txBody>
                    <a:bodyPr/>
                    <a:lstStyle/>
                    <a:p>
                      <a:pPr algn="ctr"/>
                      <a:r>
                        <a:rPr lang="en-US" sz="800" baseline="0" dirty="0"/>
                        <a:t>70</a:t>
                      </a:r>
                    </a:p>
                  </a:txBody>
                  <a:tcPr marL="75644" marR="75644" marT="34290" marB="13716"/>
                </a:tc>
                <a:tc>
                  <a:txBody>
                    <a:bodyPr/>
                    <a:lstStyle/>
                    <a:p>
                      <a:pPr algn="ctr"/>
                      <a:r>
                        <a:rPr lang="en-US" sz="800" baseline="0" dirty="0"/>
                        <a:t>20</a:t>
                      </a:r>
                    </a:p>
                  </a:txBody>
                  <a:tcPr marL="75644" marR="75644" marT="34290" marB="13716"/>
                </a:tc>
                <a:extLst>
                  <a:ext uri="{0D108BD9-81ED-4DB2-BD59-A6C34878D82A}">
                    <a16:rowId xmlns:a16="http://schemas.microsoft.com/office/drawing/2014/main" val="10008"/>
                  </a:ext>
                </a:extLst>
              </a:tr>
            </a:tbl>
          </a:graphicData>
        </a:graphic>
      </p:graphicFrame>
      <p:graphicFrame>
        <p:nvGraphicFramePr>
          <p:cNvPr id="13" name="Content Placeholder 11"/>
          <p:cNvGraphicFramePr>
            <a:graphicFrameLocks noGrp="1"/>
          </p:cNvGraphicFramePr>
          <p:nvPr>
            <p:ph sz="half" idx="2"/>
            <p:extLst>
              <p:ext uri="{D42A27DB-BD31-4B8C-83A1-F6EECF244321}">
                <p14:modId xmlns:p14="http://schemas.microsoft.com/office/powerpoint/2010/main" val="291982062"/>
              </p:ext>
            </p:extLst>
          </p:nvPr>
        </p:nvGraphicFramePr>
        <p:xfrm>
          <a:off x="4724400" y="857250"/>
          <a:ext cx="4038600" cy="2571750"/>
        </p:xfrm>
        <a:graphic>
          <a:graphicData uri="http://schemas.openxmlformats.org/drawingml/2006/table">
            <a:tbl>
              <a:tblPr firstRow="1" bandRow="1">
                <a:tableStyleId>{69C7853C-536D-4A76-A0AE-DD22124D55A5}</a:tableStyleId>
              </a:tblPr>
              <a:tblGrid>
                <a:gridCol w="80772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tblGrid>
              <a:tr h="285750">
                <a:tc>
                  <a:txBody>
                    <a:bodyPr/>
                    <a:lstStyle/>
                    <a:p>
                      <a:pPr algn="ctr"/>
                      <a:r>
                        <a:rPr lang="en-US" sz="800" baseline="0" dirty="0"/>
                        <a:t>Quarter</a:t>
                      </a:r>
                    </a:p>
                  </a:txBody>
                  <a:tcPr marL="73856" marR="73856" marT="34290" marB="13716"/>
                </a:tc>
                <a:tc>
                  <a:txBody>
                    <a:bodyPr/>
                    <a:lstStyle/>
                    <a:p>
                      <a:pPr algn="ctr"/>
                      <a:r>
                        <a:rPr lang="en-US" sz="800" baseline="0" dirty="0"/>
                        <a:t>North America</a:t>
                      </a:r>
                    </a:p>
                  </a:txBody>
                  <a:tcPr marL="73856" marR="73856" marT="34290" marB="13716"/>
                </a:tc>
                <a:tc>
                  <a:txBody>
                    <a:bodyPr/>
                    <a:lstStyle/>
                    <a:p>
                      <a:pPr algn="ctr"/>
                      <a:r>
                        <a:rPr lang="en-US" sz="800" baseline="0" dirty="0"/>
                        <a:t>Asia</a:t>
                      </a:r>
                    </a:p>
                  </a:txBody>
                  <a:tcPr marL="73856" marR="73856" marT="34290" marB="13716"/>
                </a:tc>
                <a:tc>
                  <a:txBody>
                    <a:bodyPr/>
                    <a:lstStyle/>
                    <a:p>
                      <a:pPr algn="ctr"/>
                      <a:r>
                        <a:rPr lang="en-US" sz="800" baseline="0" dirty="0"/>
                        <a:t>Europe</a:t>
                      </a:r>
                    </a:p>
                  </a:txBody>
                  <a:tcPr marL="73856" marR="73856" marT="34290" marB="13716"/>
                </a:tc>
                <a:tc>
                  <a:txBody>
                    <a:bodyPr/>
                    <a:lstStyle/>
                    <a:p>
                      <a:pPr algn="ctr"/>
                      <a:r>
                        <a:rPr lang="en-US" sz="800" baseline="0" dirty="0"/>
                        <a:t>Australia</a:t>
                      </a:r>
                    </a:p>
                  </a:txBody>
                  <a:tcPr marL="73856" marR="73856" marT="34290" marB="13716"/>
                </a:tc>
                <a:extLst>
                  <a:ext uri="{0D108BD9-81ED-4DB2-BD59-A6C34878D82A}">
                    <a16:rowId xmlns:a16="http://schemas.microsoft.com/office/drawing/2014/main" val="10000"/>
                  </a:ext>
                </a:extLst>
              </a:tr>
              <a:tr h="285750">
                <a:tc>
                  <a:txBody>
                    <a:bodyPr/>
                    <a:lstStyle/>
                    <a:p>
                      <a:pPr algn="ctr"/>
                      <a:r>
                        <a:rPr lang="en-US" sz="800" baseline="0" dirty="0"/>
                        <a:t>Q1 2009</a:t>
                      </a:r>
                    </a:p>
                  </a:txBody>
                  <a:tcPr marL="73856" marR="73856" marT="34290" marB="13716"/>
                </a:tc>
                <a:tc>
                  <a:txBody>
                    <a:bodyPr/>
                    <a:lstStyle/>
                    <a:p>
                      <a:pPr algn="ctr"/>
                      <a:r>
                        <a:rPr lang="en-US" sz="800" baseline="0" dirty="0"/>
                        <a:t>123</a:t>
                      </a:r>
                    </a:p>
                  </a:txBody>
                  <a:tcPr marL="73856" marR="73856" marT="34290" marB="13716"/>
                </a:tc>
                <a:tc>
                  <a:txBody>
                    <a:bodyPr/>
                    <a:lstStyle/>
                    <a:p>
                      <a:pPr algn="ctr"/>
                      <a:r>
                        <a:rPr lang="en-US" sz="800" baseline="0" dirty="0"/>
                        <a:t>34</a:t>
                      </a:r>
                    </a:p>
                  </a:txBody>
                  <a:tcPr marL="73856" marR="73856" marT="34290" marB="13716"/>
                </a:tc>
                <a:tc>
                  <a:txBody>
                    <a:bodyPr/>
                    <a:lstStyle/>
                    <a:p>
                      <a:pPr algn="ctr"/>
                      <a:r>
                        <a:rPr lang="en-US" sz="800" baseline="0" dirty="0"/>
                        <a:t>45</a:t>
                      </a:r>
                    </a:p>
                  </a:txBody>
                  <a:tcPr marL="73856" marR="73856" marT="34290" marB="13716"/>
                </a:tc>
                <a:tc>
                  <a:txBody>
                    <a:bodyPr/>
                    <a:lstStyle/>
                    <a:p>
                      <a:pPr algn="ctr"/>
                      <a:r>
                        <a:rPr lang="en-US" sz="800" baseline="0" dirty="0"/>
                        <a:t>10</a:t>
                      </a:r>
                    </a:p>
                  </a:txBody>
                  <a:tcPr marL="73856" marR="73856" marT="34290" marB="13716"/>
                </a:tc>
                <a:extLst>
                  <a:ext uri="{0D108BD9-81ED-4DB2-BD59-A6C34878D82A}">
                    <a16:rowId xmlns:a16="http://schemas.microsoft.com/office/drawing/2014/main" val="10001"/>
                  </a:ext>
                </a:extLst>
              </a:tr>
              <a:tr h="285750">
                <a:tc>
                  <a:txBody>
                    <a:bodyPr/>
                    <a:lstStyle/>
                    <a:p>
                      <a:pPr algn="ctr"/>
                      <a:r>
                        <a:rPr lang="en-US" sz="800" baseline="0" dirty="0"/>
                        <a:t>Q2 2009</a:t>
                      </a:r>
                    </a:p>
                  </a:txBody>
                  <a:tcPr marL="73856" marR="73856" marT="34290" marB="13716"/>
                </a:tc>
                <a:tc>
                  <a:txBody>
                    <a:bodyPr/>
                    <a:lstStyle/>
                    <a:p>
                      <a:pPr algn="ctr"/>
                      <a:r>
                        <a:rPr lang="en-US" sz="800" baseline="0" dirty="0"/>
                        <a:t>134</a:t>
                      </a:r>
                    </a:p>
                  </a:txBody>
                  <a:tcPr marL="73856" marR="73856" marT="34290" marB="13716"/>
                </a:tc>
                <a:tc>
                  <a:txBody>
                    <a:bodyPr/>
                    <a:lstStyle/>
                    <a:p>
                      <a:pPr algn="ctr"/>
                      <a:r>
                        <a:rPr lang="en-US" sz="800" baseline="0" dirty="0"/>
                        <a:t>35</a:t>
                      </a:r>
                    </a:p>
                  </a:txBody>
                  <a:tcPr marL="73856" marR="73856" marT="34290" marB="13716"/>
                </a:tc>
                <a:tc>
                  <a:txBody>
                    <a:bodyPr/>
                    <a:lstStyle/>
                    <a:p>
                      <a:pPr algn="ctr"/>
                      <a:r>
                        <a:rPr lang="en-US" sz="800" baseline="0" dirty="0"/>
                        <a:t>44</a:t>
                      </a:r>
                    </a:p>
                  </a:txBody>
                  <a:tcPr marL="73856" marR="73856" marT="34290" marB="13716"/>
                </a:tc>
                <a:tc>
                  <a:txBody>
                    <a:bodyPr/>
                    <a:lstStyle/>
                    <a:p>
                      <a:pPr algn="ctr"/>
                      <a:r>
                        <a:rPr lang="en-US" sz="800" baseline="0" dirty="0"/>
                        <a:t>12</a:t>
                      </a:r>
                    </a:p>
                  </a:txBody>
                  <a:tcPr marL="73856" marR="73856" marT="34290" marB="13716"/>
                </a:tc>
                <a:extLst>
                  <a:ext uri="{0D108BD9-81ED-4DB2-BD59-A6C34878D82A}">
                    <a16:rowId xmlns:a16="http://schemas.microsoft.com/office/drawing/2014/main" val="10002"/>
                  </a:ext>
                </a:extLst>
              </a:tr>
              <a:tr h="285750">
                <a:tc>
                  <a:txBody>
                    <a:bodyPr/>
                    <a:lstStyle/>
                    <a:p>
                      <a:pPr algn="ctr"/>
                      <a:r>
                        <a:rPr lang="en-US" sz="800" baseline="0" dirty="0"/>
                        <a:t>Q3 2009</a:t>
                      </a:r>
                    </a:p>
                  </a:txBody>
                  <a:tcPr marL="73856" marR="73856" marT="34290" marB="13716"/>
                </a:tc>
                <a:tc>
                  <a:txBody>
                    <a:bodyPr/>
                    <a:lstStyle/>
                    <a:p>
                      <a:pPr algn="ctr"/>
                      <a:r>
                        <a:rPr lang="en-US" sz="800" baseline="0" dirty="0"/>
                        <a:t>150</a:t>
                      </a:r>
                    </a:p>
                  </a:txBody>
                  <a:tcPr marL="73856" marR="73856" marT="34290" marB="13716"/>
                </a:tc>
                <a:tc>
                  <a:txBody>
                    <a:bodyPr/>
                    <a:lstStyle/>
                    <a:p>
                      <a:pPr algn="ctr"/>
                      <a:r>
                        <a:rPr lang="en-US" sz="800" baseline="0" dirty="0"/>
                        <a:t>45</a:t>
                      </a:r>
                    </a:p>
                  </a:txBody>
                  <a:tcPr marL="73856" marR="73856" marT="34290" marB="13716"/>
                </a:tc>
                <a:tc>
                  <a:txBody>
                    <a:bodyPr/>
                    <a:lstStyle/>
                    <a:p>
                      <a:pPr algn="ctr"/>
                      <a:r>
                        <a:rPr lang="en-US" sz="800" baseline="0" dirty="0"/>
                        <a:t>50</a:t>
                      </a:r>
                    </a:p>
                  </a:txBody>
                  <a:tcPr marL="73856" marR="73856" marT="34290" marB="13716"/>
                </a:tc>
                <a:tc>
                  <a:txBody>
                    <a:bodyPr/>
                    <a:lstStyle/>
                    <a:p>
                      <a:pPr algn="ctr"/>
                      <a:r>
                        <a:rPr lang="en-US" sz="800" baseline="0" dirty="0"/>
                        <a:t>14</a:t>
                      </a:r>
                    </a:p>
                  </a:txBody>
                  <a:tcPr marL="73856" marR="73856" marT="34290" marB="13716"/>
                </a:tc>
                <a:extLst>
                  <a:ext uri="{0D108BD9-81ED-4DB2-BD59-A6C34878D82A}">
                    <a16:rowId xmlns:a16="http://schemas.microsoft.com/office/drawing/2014/main" val="10003"/>
                  </a:ext>
                </a:extLst>
              </a:tr>
              <a:tr h="285750">
                <a:tc>
                  <a:txBody>
                    <a:bodyPr/>
                    <a:lstStyle/>
                    <a:p>
                      <a:pPr algn="ctr"/>
                      <a:r>
                        <a:rPr lang="en-US" sz="800" baseline="0" dirty="0"/>
                        <a:t>Q4 2009</a:t>
                      </a:r>
                    </a:p>
                  </a:txBody>
                  <a:tcPr marL="73856" marR="73856" marT="34290" marB="13716"/>
                </a:tc>
                <a:tc>
                  <a:txBody>
                    <a:bodyPr/>
                    <a:lstStyle/>
                    <a:p>
                      <a:pPr algn="ctr"/>
                      <a:r>
                        <a:rPr lang="en-US" sz="800" baseline="0" dirty="0"/>
                        <a:t>201</a:t>
                      </a:r>
                    </a:p>
                  </a:txBody>
                  <a:tcPr marL="73856" marR="73856" marT="34290" marB="13716"/>
                </a:tc>
                <a:tc>
                  <a:txBody>
                    <a:bodyPr/>
                    <a:lstStyle/>
                    <a:p>
                      <a:pPr algn="ctr"/>
                      <a:r>
                        <a:rPr lang="en-US" sz="800" baseline="0" dirty="0"/>
                        <a:t>55</a:t>
                      </a:r>
                    </a:p>
                  </a:txBody>
                  <a:tcPr marL="73856" marR="73856" marT="34290" marB="13716"/>
                </a:tc>
                <a:tc>
                  <a:txBody>
                    <a:bodyPr/>
                    <a:lstStyle/>
                    <a:p>
                      <a:pPr algn="ctr"/>
                      <a:r>
                        <a:rPr lang="en-US" sz="800" baseline="0" dirty="0"/>
                        <a:t>60</a:t>
                      </a:r>
                    </a:p>
                  </a:txBody>
                  <a:tcPr marL="73856" marR="73856" marT="34290" marB="13716"/>
                </a:tc>
                <a:tc>
                  <a:txBody>
                    <a:bodyPr/>
                    <a:lstStyle/>
                    <a:p>
                      <a:pPr algn="ctr"/>
                      <a:r>
                        <a:rPr lang="en-US" sz="800" baseline="0" dirty="0"/>
                        <a:t>18</a:t>
                      </a:r>
                    </a:p>
                  </a:txBody>
                  <a:tcPr marL="73856" marR="73856" marT="34290" marB="13716"/>
                </a:tc>
                <a:extLst>
                  <a:ext uri="{0D108BD9-81ED-4DB2-BD59-A6C34878D82A}">
                    <a16:rowId xmlns:a16="http://schemas.microsoft.com/office/drawing/2014/main" val="10004"/>
                  </a:ext>
                </a:extLst>
              </a:tr>
              <a:tr h="285750">
                <a:tc>
                  <a:txBody>
                    <a:bodyPr/>
                    <a:lstStyle/>
                    <a:p>
                      <a:pPr algn="ctr"/>
                      <a:r>
                        <a:rPr lang="en-US" sz="800" baseline="0" dirty="0"/>
                        <a:t>Q1 2010</a:t>
                      </a:r>
                    </a:p>
                  </a:txBody>
                  <a:tcPr marL="73856" marR="73856" marT="34290" marB="13716"/>
                </a:tc>
                <a:tc>
                  <a:txBody>
                    <a:bodyPr/>
                    <a:lstStyle/>
                    <a:p>
                      <a:pPr algn="ctr"/>
                      <a:r>
                        <a:rPr lang="en-US" sz="800" baseline="0" dirty="0"/>
                        <a:t>175</a:t>
                      </a:r>
                    </a:p>
                  </a:txBody>
                  <a:tcPr marL="73856" marR="73856" marT="34290" marB="13716"/>
                </a:tc>
                <a:tc>
                  <a:txBody>
                    <a:bodyPr/>
                    <a:lstStyle/>
                    <a:p>
                      <a:pPr algn="ctr"/>
                      <a:r>
                        <a:rPr lang="en-US" sz="800" baseline="0" dirty="0"/>
                        <a:t>44</a:t>
                      </a:r>
                    </a:p>
                  </a:txBody>
                  <a:tcPr marL="73856" marR="73856" marT="34290" marB="13716"/>
                </a:tc>
                <a:tc>
                  <a:txBody>
                    <a:bodyPr/>
                    <a:lstStyle/>
                    <a:p>
                      <a:pPr algn="ctr"/>
                      <a:r>
                        <a:rPr lang="en-US" sz="800" baseline="0" dirty="0"/>
                        <a:t>47</a:t>
                      </a:r>
                    </a:p>
                  </a:txBody>
                  <a:tcPr marL="73856" marR="73856" marT="34290" marB="13716"/>
                </a:tc>
                <a:tc>
                  <a:txBody>
                    <a:bodyPr/>
                    <a:lstStyle/>
                    <a:p>
                      <a:pPr algn="ctr"/>
                      <a:r>
                        <a:rPr lang="en-US" sz="800" baseline="0" dirty="0"/>
                        <a:t>13</a:t>
                      </a:r>
                    </a:p>
                  </a:txBody>
                  <a:tcPr marL="73856" marR="73856" marT="34290" marB="13716"/>
                </a:tc>
                <a:extLst>
                  <a:ext uri="{0D108BD9-81ED-4DB2-BD59-A6C34878D82A}">
                    <a16:rowId xmlns:a16="http://schemas.microsoft.com/office/drawing/2014/main" val="10005"/>
                  </a:ext>
                </a:extLst>
              </a:tr>
              <a:tr h="285750">
                <a:tc>
                  <a:txBody>
                    <a:bodyPr/>
                    <a:lstStyle/>
                    <a:p>
                      <a:pPr algn="ctr"/>
                      <a:r>
                        <a:rPr lang="en-US" sz="800" baseline="0" dirty="0"/>
                        <a:t>Q2 2010</a:t>
                      </a:r>
                    </a:p>
                  </a:txBody>
                  <a:tcPr marL="73856" marR="73856" marT="34290" marB="13716"/>
                </a:tc>
                <a:tc>
                  <a:txBody>
                    <a:bodyPr/>
                    <a:lstStyle/>
                    <a:p>
                      <a:pPr algn="ctr"/>
                      <a:r>
                        <a:rPr lang="en-US" sz="800" baseline="0" dirty="0"/>
                        <a:t>180</a:t>
                      </a:r>
                    </a:p>
                  </a:txBody>
                  <a:tcPr marL="73856" marR="73856" marT="34290" marB="13716"/>
                </a:tc>
                <a:tc>
                  <a:txBody>
                    <a:bodyPr/>
                    <a:lstStyle/>
                    <a:p>
                      <a:pPr algn="ctr"/>
                      <a:r>
                        <a:rPr lang="en-US" sz="800" baseline="0" dirty="0"/>
                        <a:t>48</a:t>
                      </a:r>
                    </a:p>
                  </a:txBody>
                  <a:tcPr marL="73856" marR="73856" marT="34290" marB="13716"/>
                </a:tc>
                <a:tc>
                  <a:txBody>
                    <a:bodyPr/>
                    <a:lstStyle/>
                    <a:p>
                      <a:pPr algn="ctr"/>
                      <a:r>
                        <a:rPr lang="en-US" sz="800" baseline="0" dirty="0"/>
                        <a:t>52</a:t>
                      </a:r>
                    </a:p>
                  </a:txBody>
                  <a:tcPr marL="73856" marR="73856" marT="34290" marB="13716"/>
                </a:tc>
                <a:tc>
                  <a:txBody>
                    <a:bodyPr/>
                    <a:lstStyle/>
                    <a:p>
                      <a:pPr algn="ctr"/>
                      <a:endParaRPr lang="en-US" sz="800" baseline="0" dirty="0"/>
                    </a:p>
                  </a:txBody>
                  <a:tcPr marL="73856" marR="73856" marT="34290" marB="13716"/>
                </a:tc>
                <a:extLst>
                  <a:ext uri="{0D108BD9-81ED-4DB2-BD59-A6C34878D82A}">
                    <a16:rowId xmlns:a16="http://schemas.microsoft.com/office/drawing/2014/main" val="10006"/>
                  </a:ext>
                </a:extLst>
              </a:tr>
              <a:tr h="285750">
                <a:tc>
                  <a:txBody>
                    <a:bodyPr/>
                    <a:lstStyle/>
                    <a:p>
                      <a:pPr algn="ctr"/>
                      <a:r>
                        <a:rPr lang="en-US" sz="800" baseline="0" dirty="0"/>
                        <a:t>Q3 2010</a:t>
                      </a:r>
                    </a:p>
                  </a:txBody>
                  <a:tcPr marL="73856" marR="73856" marT="34290" marB="13716"/>
                </a:tc>
                <a:tc>
                  <a:txBody>
                    <a:bodyPr/>
                    <a:lstStyle/>
                    <a:p>
                      <a:pPr algn="ctr"/>
                      <a:r>
                        <a:rPr lang="en-US" sz="800" baseline="0" dirty="0"/>
                        <a:t>204</a:t>
                      </a:r>
                    </a:p>
                  </a:txBody>
                  <a:tcPr marL="73856" marR="73856" marT="34290" marB="13716"/>
                </a:tc>
                <a:tc>
                  <a:txBody>
                    <a:bodyPr/>
                    <a:lstStyle/>
                    <a:p>
                      <a:pPr algn="ctr"/>
                      <a:r>
                        <a:rPr lang="en-US" sz="800" baseline="0" dirty="0"/>
                        <a:t>55</a:t>
                      </a:r>
                    </a:p>
                  </a:txBody>
                  <a:tcPr marL="73856" marR="73856" marT="34290" marB="13716"/>
                </a:tc>
                <a:tc>
                  <a:txBody>
                    <a:bodyPr/>
                    <a:lstStyle/>
                    <a:p>
                      <a:pPr algn="ctr"/>
                      <a:r>
                        <a:rPr lang="en-US" sz="800" baseline="0" dirty="0"/>
                        <a:t>60</a:t>
                      </a:r>
                    </a:p>
                  </a:txBody>
                  <a:tcPr marL="73856" marR="73856" marT="34290" marB="13716"/>
                </a:tc>
                <a:tc>
                  <a:txBody>
                    <a:bodyPr/>
                    <a:lstStyle/>
                    <a:p>
                      <a:pPr algn="ctr"/>
                      <a:endParaRPr lang="en-US" sz="800" baseline="0" dirty="0"/>
                    </a:p>
                  </a:txBody>
                  <a:tcPr marL="73856" marR="73856" marT="34290" marB="13716"/>
                </a:tc>
                <a:extLst>
                  <a:ext uri="{0D108BD9-81ED-4DB2-BD59-A6C34878D82A}">
                    <a16:rowId xmlns:a16="http://schemas.microsoft.com/office/drawing/2014/main" val="10007"/>
                  </a:ext>
                </a:extLst>
              </a:tr>
              <a:tr h="285750">
                <a:tc>
                  <a:txBody>
                    <a:bodyPr/>
                    <a:lstStyle/>
                    <a:p>
                      <a:pPr algn="ctr"/>
                      <a:r>
                        <a:rPr lang="en-US" sz="800" baseline="0" dirty="0"/>
                        <a:t>Q4 2010</a:t>
                      </a:r>
                    </a:p>
                  </a:txBody>
                  <a:tcPr marL="73856" marR="73856" marT="34290" marB="13716"/>
                </a:tc>
                <a:tc>
                  <a:txBody>
                    <a:bodyPr/>
                    <a:lstStyle/>
                    <a:p>
                      <a:pPr algn="ctr"/>
                      <a:r>
                        <a:rPr lang="en-US" sz="800" baseline="0" dirty="0"/>
                        <a:t>250</a:t>
                      </a:r>
                    </a:p>
                  </a:txBody>
                  <a:tcPr marL="73856" marR="73856" marT="34290" marB="13716"/>
                </a:tc>
                <a:tc>
                  <a:txBody>
                    <a:bodyPr/>
                    <a:lstStyle/>
                    <a:p>
                      <a:pPr algn="ctr"/>
                      <a:r>
                        <a:rPr lang="en-US" sz="800" baseline="0" dirty="0"/>
                        <a:t>62</a:t>
                      </a:r>
                    </a:p>
                  </a:txBody>
                  <a:tcPr marL="73856" marR="73856" marT="34290" marB="13716"/>
                </a:tc>
                <a:tc>
                  <a:txBody>
                    <a:bodyPr/>
                    <a:lstStyle/>
                    <a:p>
                      <a:pPr algn="ctr"/>
                      <a:r>
                        <a:rPr lang="en-US" sz="800" baseline="0" dirty="0"/>
                        <a:t>70</a:t>
                      </a:r>
                    </a:p>
                  </a:txBody>
                  <a:tcPr marL="73856" marR="73856" marT="34290" marB="13716"/>
                </a:tc>
                <a:tc>
                  <a:txBody>
                    <a:bodyPr/>
                    <a:lstStyle/>
                    <a:p>
                      <a:pPr algn="ctr"/>
                      <a:endParaRPr lang="en-US" sz="800" baseline="0" dirty="0"/>
                    </a:p>
                  </a:txBody>
                  <a:tcPr marL="73856" marR="73856" marT="34290" marB="13716"/>
                </a:tc>
                <a:extLst>
                  <a:ext uri="{0D108BD9-81ED-4DB2-BD59-A6C34878D82A}">
                    <a16:rowId xmlns:a16="http://schemas.microsoft.com/office/drawing/2014/main" val="10008"/>
                  </a:ext>
                </a:extLst>
              </a:tr>
            </a:tbl>
          </a:graphicData>
        </a:graphic>
      </p:graphicFrame>
      <p:sp>
        <p:nvSpPr>
          <p:cNvPr id="15" name="TextBox 14"/>
          <p:cNvSpPr txBox="1"/>
          <p:nvPr/>
        </p:nvSpPr>
        <p:spPr>
          <a:xfrm>
            <a:off x="457200" y="3543300"/>
            <a:ext cx="4876798" cy="457200"/>
          </a:xfrm>
          <a:prstGeom prst="rect">
            <a:avLst/>
          </a:prstGeom>
        </p:spPr>
        <p:txBody>
          <a:bodyPr vert="horz" wrap="square" lIns="91440" tIns="45720" rIns="91440" bIns="45720" rtlCol="0" anchor="ctr">
            <a:noAutofit/>
          </a:bodyPr>
          <a:lstStyle/>
          <a:p>
            <a:r>
              <a:rPr lang="en-US" sz="1200" i="1" dirty="0">
                <a:solidFill>
                  <a:schemeClr val="tx1">
                    <a:lumMod val="65000"/>
                    <a:lumOff val="35000"/>
                  </a:schemeClr>
                </a:solidFill>
                <a:latin typeface="Perpetua" pitchFamily="18" charset="0"/>
              </a:rPr>
              <a:t>Here is the description of the table.  You may change or delete this text as you wish. This table is compatible with PowerPoint 97 to 2007.</a:t>
            </a:r>
          </a:p>
          <a:p>
            <a:endParaRPr lang="en-US" sz="1200" dirty="0">
              <a:solidFill>
                <a:schemeClr val="bg1"/>
              </a:solidFill>
              <a:latin typeface="Perpetua" pitchFamily="18" charset="0"/>
            </a:endParaRPr>
          </a:p>
        </p:txBody>
      </p:sp>
      <p:sp>
        <p:nvSpPr>
          <p:cNvPr id="16" name="Down Arrow 15"/>
          <p:cNvSpPr/>
          <p:nvPr/>
        </p:nvSpPr>
        <p:spPr>
          <a:xfrm>
            <a:off x="7315200" y="347744"/>
            <a:ext cx="609600" cy="457200"/>
          </a:xfrm>
          <a:prstGeom prst="downArrow">
            <a:avLst/>
          </a:prstGeom>
          <a:solidFill>
            <a:schemeClr val="accent1"/>
          </a:solidFill>
          <a:ln>
            <a:solidFill>
              <a:schemeClr val="accent4">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73736" y="4095750"/>
            <a:ext cx="1467267" cy="1064080"/>
          </a:xfrm>
          <a:prstGeom prst="rect">
            <a:avLst/>
          </a:prstGeom>
        </p:spPr>
      </p:pic>
    </p:spTree>
    <p:extLst>
      <p:ext uri="{BB962C8B-B14F-4D97-AF65-F5344CB8AC3E}">
        <p14:creationId xmlns:p14="http://schemas.microsoft.com/office/powerpoint/2010/main" val="3629843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accent6"/>
                </a:solidFill>
              </a:rPr>
              <a:t>Bar Graph </a:t>
            </a:r>
            <a:r>
              <a:rPr lang="en-US" dirty="0"/>
              <a:t>Page Layout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58384823"/>
              </p:ext>
            </p:extLst>
          </p:nvPr>
        </p:nvGraphicFramePr>
        <p:xfrm>
          <a:off x="3124200" y="228600"/>
          <a:ext cx="5715000" cy="451485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normAutofit/>
          </a:bodyPr>
          <a:lstStyle/>
          <a:p>
            <a:r>
              <a:rPr lang="en-US"/>
              <a:t>Here is the description of the chart.  You may change or delete this text as you wish.</a:t>
            </a:r>
          </a:p>
          <a:p>
            <a:endParaRPr lang="en-US"/>
          </a:p>
          <a:p>
            <a:r>
              <a:rPr lang="en-US"/>
              <a:t>This chart is compatible with PowerPoint 97 to 2007.</a:t>
            </a:r>
          </a:p>
          <a:p>
            <a:endParaRPr lang="en-US"/>
          </a:p>
          <a:p>
            <a:r>
              <a:rPr lang="en-US"/>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38325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accent6"/>
                </a:solidFill>
              </a:rPr>
              <a:t>Pie Graph </a:t>
            </a:r>
            <a:r>
              <a:rPr lang="en-US" dirty="0"/>
              <a:t>Page Layout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76441424"/>
              </p:ext>
            </p:extLst>
          </p:nvPr>
        </p:nvGraphicFramePr>
        <p:xfrm>
          <a:off x="3124200" y="228600"/>
          <a:ext cx="5715000" cy="394335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normAutofit/>
          </a:bodyPr>
          <a:lstStyle/>
          <a:p>
            <a:r>
              <a:rPr lang="en-US"/>
              <a:t>Here is the description of the chart.  You may change or delete this text as you wish.</a:t>
            </a:r>
          </a:p>
          <a:p>
            <a:endParaRPr lang="en-US"/>
          </a:p>
          <a:p>
            <a:r>
              <a:rPr lang="en-US"/>
              <a:t>This chart is compatible with PowerPoint 97 to 2007.</a:t>
            </a:r>
          </a:p>
          <a:p>
            <a:endParaRPr lang="en-US"/>
          </a:p>
          <a:p>
            <a:r>
              <a:rPr lang="en-US"/>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780136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accent6"/>
                </a:solidFill>
              </a:rPr>
              <a:t>Line Chart </a:t>
            </a:r>
            <a:r>
              <a:rPr lang="en-US" dirty="0"/>
              <a:t>Page Layout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45312534"/>
              </p:ext>
            </p:extLst>
          </p:nvPr>
        </p:nvGraphicFramePr>
        <p:xfrm>
          <a:off x="3124200" y="228600"/>
          <a:ext cx="5715000" cy="451485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normAutofit/>
          </a:bodyPr>
          <a:lstStyle/>
          <a:p>
            <a:r>
              <a:rPr lang="en-US"/>
              <a:t>Here is the description of the chart.  You may change or delete this text as you wish.</a:t>
            </a:r>
          </a:p>
          <a:p>
            <a:endParaRPr lang="en-US"/>
          </a:p>
          <a:p>
            <a:r>
              <a:rPr lang="en-US"/>
              <a:t>This chart is compatible with PowerPoint 97 to 2007.</a:t>
            </a:r>
          </a:p>
          <a:p>
            <a:endParaRPr lang="en-US"/>
          </a:p>
          <a:p>
            <a:r>
              <a:rPr lang="en-US"/>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3402817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accent6"/>
                </a:solidFill>
              </a:rPr>
              <a:t>Bar Graph </a:t>
            </a:r>
            <a:r>
              <a:rPr lang="en-US" dirty="0"/>
              <a:t>Page Layout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54514943"/>
              </p:ext>
            </p:extLst>
          </p:nvPr>
        </p:nvGraphicFramePr>
        <p:xfrm>
          <a:off x="3124200" y="228600"/>
          <a:ext cx="5715000" cy="42291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normAutofit/>
          </a:bodyPr>
          <a:lstStyle/>
          <a:p>
            <a:r>
              <a:rPr lang="en-US" dirty="0"/>
              <a:t>Here is the description of the chart.  You may change or delete this text as you wish.</a:t>
            </a:r>
          </a:p>
          <a:p>
            <a:endParaRPr lang="en-US" dirty="0"/>
          </a:p>
          <a:p>
            <a:r>
              <a:rPr lang="en-US" dirty="0"/>
              <a:t>This chart utilizes features only available with  2007.</a:t>
            </a:r>
          </a:p>
          <a:p>
            <a:endParaRPr lang="en-US" dirty="0"/>
          </a:p>
          <a:p>
            <a:r>
              <a:rPr lang="en-US" dirty="0"/>
              <a:t>Here is a placeholder for more text and description of the chart.  Changing this text will not interfere with the formatting of this template.</a:t>
            </a:r>
          </a:p>
        </p:txBody>
      </p:sp>
    </p:spTree>
    <p:extLst>
      <p:ext uri="{BB962C8B-B14F-4D97-AF65-F5344CB8AC3E}">
        <p14:creationId xmlns:p14="http://schemas.microsoft.com/office/powerpoint/2010/main" val="1928497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accent6"/>
                </a:solidFill>
              </a:rPr>
              <a:t>Pie Graph </a:t>
            </a:r>
            <a:r>
              <a:rPr lang="en-US" dirty="0"/>
              <a:t>Page Layout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225731940"/>
              </p:ext>
            </p:extLst>
          </p:nvPr>
        </p:nvGraphicFramePr>
        <p:xfrm>
          <a:off x="3124200" y="228600"/>
          <a:ext cx="5715000" cy="417195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p:txBody>
          <a:bodyPr>
            <a:normAutofit/>
          </a:bodyPr>
          <a:lstStyle/>
          <a:p>
            <a:r>
              <a:rPr lang="en-US"/>
              <a:t>Here is the description of the chart.  You may change or delete this text as you wish.</a:t>
            </a:r>
          </a:p>
          <a:p>
            <a:endParaRPr lang="en-US"/>
          </a:p>
          <a:p>
            <a:r>
              <a:rPr lang="en-US"/>
              <a:t>This chart utilizes features only available with  2007.</a:t>
            </a:r>
          </a:p>
          <a:p>
            <a:endParaRPr lang="en-US"/>
          </a:p>
          <a:p>
            <a:r>
              <a:rPr lang="en-US"/>
              <a:t>Here is a placeholder for more text and description of the chart.  Changing this text will not interfere with the formatting of this template.</a:t>
            </a:r>
            <a:endParaRPr lang="en-US" dirty="0"/>
          </a:p>
        </p:txBody>
      </p:sp>
    </p:spTree>
    <p:extLst>
      <p:ext uri="{BB962C8B-B14F-4D97-AF65-F5344CB8AC3E}">
        <p14:creationId xmlns:p14="http://schemas.microsoft.com/office/powerpoint/2010/main" val="1697966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6"/>
                </a:solidFill>
              </a:rPr>
              <a:t>Smart Art </a:t>
            </a:r>
            <a:r>
              <a:rPr lang="en-US" dirty="0"/>
              <a:t>Page Layout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40784907"/>
              </p:ext>
            </p:extLst>
          </p:nvPr>
        </p:nvGraphicFramePr>
        <p:xfrm>
          <a:off x="3124200" y="228600"/>
          <a:ext cx="57150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2"/>
          </p:nvPr>
        </p:nvSpPr>
        <p:spPr/>
        <p:txBody>
          <a:bodyPr>
            <a:normAutofit/>
          </a:bodyPr>
          <a:lstStyle/>
          <a:p>
            <a:r>
              <a:rPr lang="en-US" sz="1100" dirty="0"/>
              <a:t>This chart utilizes Smart Art which is feature in PowerPoint 2007.  If you wish to make charts like this and don’t have PPT 2007, we have provided the graphical elements to help you build this yourself.</a:t>
            </a:r>
          </a:p>
          <a:p>
            <a:endParaRPr lang="en-US" sz="1100" dirty="0"/>
          </a:p>
          <a:p>
            <a:r>
              <a:rPr lang="en-US" sz="1100" dirty="0"/>
              <a:t>Here is the description of the chart.  You may change or delete this text as you wish.</a:t>
            </a:r>
          </a:p>
          <a:p>
            <a:endParaRPr lang="en-US" sz="1100" dirty="0"/>
          </a:p>
          <a:p>
            <a:r>
              <a:rPr lang="en-US" sz="1100" dirty="0"/>
              <a:t>Here is a placeholder for more text and description of the chart.  Changing this text will not interfere with the formatting of this template.</a:t>
            </a:r>
          </a:p>
        </p:txBody>
      </p:sp>
    </p:spTree>
    <p:extLst>
      <p:ext uri="{BB962C8B-B14F-4D97-AF65-F5344CB8AC3E}">
        <p14:creationId xmlns:p14="http://schemas.microsoft.com/office/powerpoint/2010/main" val="1876943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A67D7B7-B42D-46B7-A712-BD3CD0638E4D}"/>
              </a:ext>
            </a:extLst>
          </p:cNvPr>
          <p:cNvSpPr>
            <a:spLocks noGrp="1"/>
          </p:cNvSpPr>
          <p:nvPr>
            <p:ph idx="1"/>
          </p:nvPr>
        </p:nvSpPr>
        <p:spPr>
          <a:xfrm>
            <a:off x="2667000" y="361950"/>
            <a:ext cx="6172200" cy="3943350"/>
          </a:xfrm>
        </p:spPr>
        <p:txBody>
          <a:bodyPr/>
          <a:lstStyle/>
          <a:p>
            <a:pPr algn="ctr"/>
            <a:r>
              <a:rPr lang="es-MX" dirty="0">
                <a:solidFill>
                  <a:schemeClr val="tx1"/>
                </a:solidFill>
              </a:rPr>
              <a:t>Dar y perdonar es intentar reproducir en nuestras vidas un pequeño reflejo de la perfección de Dios, que da y perdona sobreabundantemente.  </a:t>
            </a:r>
          </a:p>
        </p:txBody>
      </p:sp>
      <p:pic>
        <p:nvPicPr>
          <p:cNvPr id="9" name="Picture 8">
            <a:extLst>
              <a:ext uri="{FF2B5EF4-FFF2-40B4-BE49-F238E27FC236}">
                <a16:creationId xmlns:a16="http://schemas.microsoft.com/office/drawing/2014/main" id="{8DA85E69-62CA-4A4E-BD01-8C232389E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399" y="1428750"/>
            <a:ext cx="4434019" cy="2876550"/>
          </a:xfrm>
          <a:prstGeom prst="rect">
            <a:avLst/>
          </a:prstGeom>
          <a:ln>
            <a:noFill/>
          </a:ln>
          <a:effectLst>
            <a:softEdge rad="112500"/>
          </a:effectLst>
        </p:spPr>
      </p:pic>
    </p:spTree>
    <p:extLst>
      <p:ext uri="{BB962C8B-B14F-4D97-AF65-F5344CB8AC3E}">
        <p14:creationId xmlns:p14="http://schemas.microsoft.com/office/powerpoint/2010/main" val="362119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6"/>
                </a:solidFill>
              </a:rPr>
              <a:t>Smart Art </a:t>
            </a:r>
            <a:r>
              <a:rPr lang="en-US" dirty="0"/>
              <a:t>Page Layout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9583114"/>
              </p:ext>
            </p:extLst>
          </p:nvPr>
        </p:nvGraphicFramePr>
        <p:xfrm>
          <a:off x="3124200" y="228600"/>
          <a:ext cx="57150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2"/>
          </p:nvPr>
        </p:nvSpPr>
        <p:spPr/>
        <p:txBody>
          <a:bodyPr>
            <a:normAutofit/>
          </a:bodyPr>
          <a:lstStyle/>
          <a:p>
            <a:r>
              <a:rPr lang="en-US" sz="1100" dirty="0"/>
              <a:t>This chart utilizes Smart Art which is feature in PowerPoint 2007.  If you wish to make charts like this and don’t have PPT 2007, we have provided the graphical elements to help you build this yourself.</a:t>
            </a:r>
          </a:p>
          <a:p>
            <a:endParaRPr lang="en-US" sz="1100" dirty="0"/>
          </a:p>
          <a:p>
            <a:r>
              <a:rPr lang="en-US" sz="1100" dirty="0"/>
              <a:t>Here is the description of the chart.  You may change or delete this text as you wish.</a:t>
            </a:r>
          </a:p>
          <a:p>
            <a:endParaRPr lang="en-US" sz="1100" dirty="0"/>
          </a:p>
          <a:p>
            <a:r>
              <a:rPr lang="en-US" sz="1100" dirty="0"/>
              <a:t>Here is a placeholder for more text and description of the chart.  Changing this text will not interfere with the formatting of this template.</a:t>
            </a:r>
          </a:p>
        </p:txBody>
      </p:sp>
    </p:spTree>
    <p:extLst>
      <p:ext uri="{BB962C8B-B14F-4D97-AF65-F5344CB8AC3E}">
        <p14:creationId xmlns:p14="http://schemas.microsoft.com/office/powerpoint/2010/main" val="2088580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solidFill>
                  <a:schemeClr val="accent6"/>
                </a:solidFill>
              </a:rPr>
              <a:t>Smart Art </a:t>
            </a:r>
            <a:r>
              <a:rPr lang="en-US"/>
              <a:t>Page Layout </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37932194"/>
              </p:ext>
            </p:extLst>
          </p:nvPr>
        </p:nvGraphicFramePr>
        <p:xfrm>
          <a:off x="3124200" y="228600"/>
          <a:ext cx="5715000" cy="451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8"/>
          <p:cNvSpPr>
            <a:spLocks noGrp="1"/>
          </p:cNvSpPr>
          <p:nvPr>
            <p:ph type="body" sz="half" idx="2"/>
          </p:nvPr>
        </p:nvSpPr>
        <p:spPr/>
        <p:txBody>
          <a:bodyPr/>
          <a:lstStyle/>
          <a:p>
            <a:r>
              <a:rPr lang="en-US"/>
              <a:t>This chart utilizes Smart Art which is feature in PowerPoint 2007.  If you wish to make charts like this and don’t have PPT 2007, we have provided the graphical elements to help you build this yourself.</a:t>
            </a:r>
          </a:p>
          <a:p>
            <a:endParaRPr lang="en-US"/>
          </a:p>
          <a:p>
            <a:r>
              <a:rPr lang="en-US"/>
              <a:t>Here is the description of the chart.  You may change or delete this text as you wish.</a:t>
            </a:r>
          </a:p>
          <a:p>
            <a:endParaRPr lang="en-US" dirty="0"/>
          </a:p>
        </p:txBody>
      </p:sp>
    </p:spTree>
    <p:extLst>
      <p:ext uri="{BB962C8B-B14F-4D97-AF65-F5344CB8AC3E}">
        <p14:creationId xmlns:p14="http://schemas.microsoft.com/office/powerpoint/2010/main" val="538458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404" r="2404"/>
          <a:stretch>
            <a:fillRect/>
          </a:stretch>
        </p:blipFill>
        <p:spPr>
          <a:xfrm>
            <a:off x="1524000" y="57150"/>
            <a:ext cx="5410200" cy="3797300"/>
          </a:xfrm>
        </p:spPr>
      </p:pic>
      <p:sp>
        <p:nvSpPr>
          <p:cNvPr id="2" name="Title 1"/>
          <p:cNvSpPr>
            <a:spLocks noGrp="1"/>
          </p:cNvSpPr>
          <p:nvPr>
            <p:ph type="title"/>
          </p:nvPr>
        </p:nvSpPr>
        <p:spPr>
          <a:xfrm>
            <a:off x="1981200" y="3257550"/>
            <a:ext cx="5486400" cy="425054"/>
          </a:xfrm>
        </p:spPr>
        <p:txBody>
          <a:bodyPr/>
          <a:lstStyle/>
          <a:p>
            <a:r>
              <a:rPr lang="en-US" dirty="0"/>
              <a:t>Picture Page Layout</a:t>
            </a:r>
          </a:p>
        </p:txBody>
      </p:sp>
      <p:sp>
        <p:nvSpPr>
          <p:cNvPr id="4" name="Text Placeholder 3"/>
          <p:cNvSpPr>
            <a:spLocks noGrp="1"/>
          </p:cNvSpPr>
          <p:nvPr>
            <p:ph type="body" sz="half" idx="2"/>
          </p:nvPr>
        </p:nvSpPr>
        <p:spPr>
          <a:xfrm>
            <a:off x="1981200" y="3562350"/>
            <a:ext cx="5486400" cy="603647"/>
          </a:xfrm>
        </p:spPr>
        <p:txBody>
          <a:bodyPr/>
          <a:lstStyle/>
          <a:p>
            <a:r>
              <a:rPr lang="en-US" dirty="0"/>
              <a:t>Here is a place holder for the picture caption.  You may delete this text.</a:t>
            </a:r>
          </a:p>
        </p:txBody>
      </p:sp>
    </p:spTree>
    <p:extLst>
      <p:ext uri="{BB962C8B-B14F-4D97-AF65-F5344CB8AC3E}">
        <p14:creationId xmlns:p14="http://schemas.microsoft.com/office/powerpoint/2010/main" val="533743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2886" y="114300"/>
            <a:ext cx="3997514" cy="1165622"/>
          </a:xfrm>
        </p:spPr>
        <p:txBody>
          <a:bodyPr>
            <a:normAutofit/>
          </a:bodyPr>
          <a:lstStyle/>
          <a:p>
            <a:r>
              <a:rPr lang="en-US" dirty="0">
                <a:solidFill>
                  <a:schemeClr val="accent6"/>
                </a:solidFill>
              </a:rPr>
              <a:t>Questions?</a:t>
            </a:r>
            <a:r>
              <a:rPr lang="en-US" dirty="0"/>
              <a:t> More Information?</a:t>
            </a:r>
          </a:p>
        </p:txBody>
      </p:sp>
      <p:sp>
        <p:nvSpPr>
          <p:cNvPr id="7" name="Content Placeholder 6"/>
          <p:cNvSpPr>
            <a:spLocks noGrp="1"/>
          </p:cNvSpPr>
          <p:nvPr>
            <p:ph sz="half" idx="2"/>
          </p:nvPr>
        </p:nvSpPr>
        <p:spPr>
          <a:xfrm>
            <a:off x="3009834" y="1239865"/>
            <a:ext cx="3503087" cy="2171700"/>
          </a:xfrm>
        </p:spPr>
        <p:txBody>
          <a:bodyPr/>
          <a:lstStyle/>
          <a:p>
            <a:r>
              <a:rPr lang="en-US" b="1" dirty="0">
                <a:solidFill>
                  <a:schemeClr val="accent6"/>
                </a:solidFill>
              </a:rPr>
              <a:t>PresenterMedia.com</a:t>
            </a:r>
          </a:p>
          <a:p>
            <a:r>
              <a:rPr lang="en-US" sz="1600" dirty="0"/>
              <a:t>support@presentermedia.com</a:t>
            </a:r>
          </a:p>
          <a:p>
            <a:endParaRPr lang="en-US" sz="1600" dirty="0"/>
          </a:p>
          <a:p>
            <a:r>
              <a:rPr lang="en-US" sz="1600" dirty="0"/>
              <a:t>4416 S. Technology </a:t>
            </a:r>
            <a:r>
              <a:rPr lang="en-US" sz="1600" dirty="0" err="1"/>
              <a:t>Dr</a:t>
            </a:r>
            <a:endParaRPr lang="en-US" sz="1600" dirty="0"/>
          </a:p>
          <a:p>
            <a:r>
              <a:rPr lang="en-US" sz="1600" dirty="0"/>
              <a:t>Sioux Falls, SD 57106</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57800" y="1809750"/>
            <a:ext cx="4114800" cy="4000500"/>
          </a:xfrm>
        </p:spPr>
      </p:pic>
    </p:spTree>
    <p:extLst>
      <p:ext uri="{BB962C8B-B14F-4D97-AF65-F5344CB8AC3E}">
        <p14:creationId xmlns:p14="http://schemas.microsoft.com/office/powerpoint/2010/main" val="3335017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1950"/>
            <a:ext cx="8305800" cy="594122"/>
          </a:xfrm>
        </p:spPr>
        <p:txBody>
          <a:bodyPr>
            <a:normAutofit fontScale="90000"/>
          </a:bodyPr>
          <a:lstStyle/>
          <a:p>
            <a:pPr algn="ctr"/>
            <a:r>
              <a:rPr lang="en-US" sz="2400" dirty="0"/>
              <a:t>“</a:t>
            </a:r>
            <a:r>
              <a:rPr lang="en-US" sz="2400" dirty="0" err="1"/>
              <a:t>Felices</a:t>
            </a:r>
            <a:r>
              <a:rPr lang="en-US" sz="2400" dirty="0"/>
              <a:t> los </a:t>
            </a:r>
            <a:r>
              <a:rPr lang="en-US" sz="2400" dirty="0" err="1"/>
              <a:t>misericordiosos</a:t>
            </a:r>
            <a:r>
              <a:rPr lang="en-US" sz="2400" dirty="0"/>
              <a:t> </a:t>
            </a:r>
            <a:r>
              <a:rPr lang="en-US" sz="2400" dirty="0" err="1"/>
              <a:t>porque</a:t>
            </a:r>
            <a:r>
              <a:rPr lang="en-US" sz="2400" dirty="0"/>
              <a:t> </a:t>
            </a:r>
            <a:r>
              <a:rPr lang="en-US" sz="2400" dirty="0" err="1"/>
              <a:t>ellos</a:t>
            </a:r>
            <a:r>
              <a:rPr lang="en-US" sz="2400" dirty="0"/>
              <a:t> </a:t>
            </a:r>
            <a:r>
              <a:rPr lang="en-US" sz="2400" dirty="0" err="1"/>
              <a:t>alcanzaran</a:t>
            </a:r>
            <a:r>
              <a:rPr lang="en-US" sz="2400" dirty="0"/>
              <a:t> misericordia”</a:t>
            </a:r>
          </a:p>
        </p:txBody>
      </p:sp>
      <p:sp>
        <p:nvSpPr>
          <p:cNvPr id="3" name="Content Placeholder 2">
            <a:extLst>
              <a:ext uri="{FF2B5EF4-FFF2-40B4-BE49-F238E27FC236}">
                <a16:creationId xmlns:a16="http://schemas.microsoft.com/office/drawing/2014/main" id="{99F94800-3ADC-4730-9BA4-162FDC413F25}"/>
              </a:ext>
            </a:extLst>
          </p:cNvPr>
          <p:cNvSpPr>
            <a:spLocks noGrp="1"/>
          </p:cNvSpPr>
          <p:nvPr>
            <p:ph sz="half" idx="1"/>
          </p:nvPr>
        </p:nvSpPr>
        <p:spPr>
          <a:xfrm>
            <a:off x="501383" y="1257300"/>
            <a:ext cx="4038600" cy="2628900"/>
          </a:xfrm>
        </p:spPr>
        <p:txBody>
          <a:bodyPr/>
          <a:lstStyle/>
          <a:p>
            <a:r>
              <a:rPr lang="en-US" dirty="0" err="1">
                <a:solidFill>
                  <a:schemeClr val="tx1"/>
                </a:solidFill>
              </a:rPr>
              <a:t>En</a:t>
            </a:r>
            <a:r>
              <a:rPr lang="en-US" dirty="0">
                <a:solidFill>
                  <a:schemeClr val="tx1"/>
                </a:solidFill>
              </a:rPr>
              <a:t> </a:t>
            </a:r>
            <a:r>
              <a:rPr lang="en-US" dirty="0" err="1">
                <a:solidFill>
                  <a:schemeClr val="tx1"/>
                </a:solidFill>
              </a:rPr>
              <a:t>el</a:t>
            </a:r>
            <a:r>
              <a:rPr lang="en-US" dirty="0">
                <a:solidFill>
                  <a:schemeClr val="tx1"/>
                </a:solidFill>
              </a:rPr>
              <a:t> </a:t>
            </a:r>
            <a:r>
              <a:rPr lang="en-US" dirty="0" err="1">
                <a:solidFill>
                  <a:schemeClr val="tx1"/>
                </a:solidFill>
              </a:rPr>
              <a:t>Evangelio</a:t>
            </a:r>
            <a:r>
              <a:rPr lang="en-US" dirty="0">
                <a:solidFill>
                  <a:schemeClr val="tx1"/>
                </a:solidFill>
              </a:rPr>
              <a:t> de San Lucas, Jesus </a:t>
            </a:r>
            <a:r>
              <a:rPr lang="en-US" dirty="0" err="1">
                <a:solidFill>
                  <a:schemeClr val="tx1"/>
                </a:solidFill>
              </a:rPr>
              <a:t>nos</a:t>
            </a:r>
            <a:r>
              <a:rPr lang="en-US" dirty="0">
                <a:solidFill>
                  <a:schemeClr val="tx1"/>
                </a:solidFill>
              </a:rPr>
              <a:t> dice, “Sed </a:t>
            </a:r>
            <a:r>
              <a:rPr lang="en-US" dirty="0" err="1">
                <a:solidFill>
                  <a:schemeClr val="tx1"/>
                </a:solidFill>
              </a:rPr>
              <a:t>misericordiosos</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vuestro</a:t>
            </a:r>
            <a:r>
              <a:rPr lang="en-US" dirty="0">
                <a:solidFill>
                  <a:schemeClr val="tx1"/>
                </a:solidFill>
              </a:rPr>
              <a:t> Padre es </a:t>
            </a:r>
            <a:r>
              <a:rPr lang="en-US" dirty="0" err="1">
                <a:solidFill>
                  <a:schemeClr val="tx1"/>
                </a:solidFill>
              </a:rPr>
              <a:t>misericordioso</a:t>
            </a:r>
            <a:r>
              <a:rPr lang="en-US" dirty="0">
                <a:solidFill>
                  <a:schemeClr val="tx1"/>
                </a:solidFill>
              </a:rPr>
              <a:t>; no </a:t>
            </a:r>
            <a:r>
              <a:rPr lang="en-US" dirty="0" err="1">
                <a:solidFill>
                  <a:schemeClr val="tx1"/>
                </a:solidFill>
              </a:rPr>
              <a:t>juzgueis</a:t>
            </a:r>
            <a:r>
              <a:rPr lang="en-US" dirty="0">
                <a:solidFill>
                  <a:schemeClr val="tx1"/>
                </a:solidFill>
              </a:rPr>
              <a:t>, y no </a:t>
            </a:r>
            <a:r>
              <a:rPr lang="en-US" dirty="0" err="1">
                <a:solidFill>
                  <a:schemeClr val="tx1"/>
                </a:solidFill>
              </a:rPr>
              <a:t>seres</a:t>
            </a:r>
            <a:r>
              <a:rPr lang="en-US" dirty="0">
                <a:solidFill>
                  <a:schemeClr val="tx1"/>
                </a:solidFill>
              </a:rPr>
              <a:t> </a:t>
            </a:r>
            <a:r>
              <a:rPr lang="en-US" dirty="0" err="1">
                <a:solidFill>
                  <a:schemeClr val="tx1"/>
                </a:solidFill>
              </a:rPr>
              <a:t>juzgados</a:t>
            </a:r>
            <a:r>
              <a:rPr lang="en-US" dirty="0">
                <a:solidFill>
                  <a:schemeClr val="tx1"/>
                </a:solidFill>
              </a:rPr>
              <a:t>; no </a:t>
            </a:r>
            <a:r>
              <a:rPr lang="en-US" dirty="0" err="1">
                <a:solidFill>
                  <a:schemeClr val="tx1"/>
                </a:solidFill>
              </a:rPr>
              <a:t>condeneis</a:t>
            </a:r>
            <a:r>
              <a:rPr lang="en-US" dirty="0">
                <a:solidFill>
                  <a:schemeClr val="tx1"/>
                </a:solidFill>
              </a:rPr>
              <a:t>, y no series </a:t>
            </a:r>
            <a:r>
              <a:rPr lang="en-US" dirty="0" err="1">
                <a:solidFill>
                  <a:schemeClr val="tx1"/>
                </a:solidFill>
              </a:rPr>
              <a:t>condenados</a:t>
            </a:r>
            <a:r>
              <a:rPr lang="en-US" dirty="0">
                <a:solidFill>
                  <a:schemeClr val="tx1"/>
                </a:solidFill>
              </a:rPr>
              <a:t>; </a:t>
            </a:r>
            <a:r>
              <a:rPr lang="en-US" dirty="0" err="1">
                <a:solidFill>
                  <a:schemeClr val="tx1"/>
                </a:solidFill>
              </a:rPr>
              <a:t>perdonad</a:t>
            </a:r>
            <a:r>
              <a:rPr lang="en-US" dirty="0">
                <a:solidFill>
                  <a:schemeClr val="tx1"/>
                </a:solidFill>
              </a:rPr>
              <a:t>, y </a:t>
            </a:r>
            <a:r>
              <a:rPr lang="en-US" dirty="0" err="1">
                <a:solidFill>
                  <a:schemeClr val="tx1"/>
                </a:solidFill>
              </a:rPr>
              <a:t>sereis</a:t>
            </a:r>
            <a:r>
              <a:rPr lang="en-US" dirty="0">
                <a:solidFill>
                  <a:schemeClr val="tx1"/>
                </a:solidFill>
              </a:rPr>
              <a:t> </a:t>
            </a:r>
            <a:r>
              <a:rPr lang="en-US" dirty="0" err="1">
                <a:solidFill>
                  <a:schemeClr val="tx1"/>
                </a:solidFill>
              </a:rPr>
              <a:t>perdonados</a:t>
            </a:r>
            <a:r>
              <a:rPr lang="en-US" dirty="0">
                <a:solidFill>
                  <a:schemeClr val="tx1"/>
                </a:solidFill>
              </a:rPr>
              <a:t>; dad y se </a:t>
            </a:r>
            <a:r>
              <a:rPr lang="en-US" dirty="0" err="1">
                <a:solidFill>
                  <a:schemeClr val="tx1"/>
                </a:solidFill>
              </a:rPr>
              <a:t>os</a:t>
            </a:r>
            <a:r>
              <a:rPr lang="en-US" dirty="0">
                <a:solidFill>
                  <a:schemeClr val="tx1"/>
                </a:solidFill>
              </a:rPr>
              <a:t> </a:t>
            </a:r>
            <a:r>
              <a:rPr lang="en-US" dirty="0" err="1">
                <a:solidFill>
                  <a:schemeClr val="tx1"/>
                </a:solidFill>
              </a:rPr>
              <a:t>dara</a:t>
            </a:r>
            <a:r>
              <a:rPr lang="en-US" dirty="0">
                <a:solidFill>
                  <a:schemeClr val="tx1"/>
                </a:solidFill>
              </a:rPr>
              <a:t>” (Lucas 6; 36-38)  </a:t>
            </a:r>
          </a:p>
        </p:txBody>
      </p:sp>
      <p:pic>
        <p:nvPicPr>
          <p:cNvPr id="9" name="Content Placeholder 8">
            <a:extLst>
              <a:ext uri="{FF2B5EF4-FFF2-40B4-BE49-F238E27FC236}">
                <a16:creationId xmlns:a16="http://schemas.microsoft.com/office/drawing/2014/main" id="{0CDCC2B8-5ADC-4E56-9F6A-FDB24B4C642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45422" y="1047750"/>
            <a:ext cx="2984177" cy="35628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820889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A67D7B7-B42D-46B7-A712-BD3CD0638E4D}"/>
              </a:ext>
            </a:extLst>
          </p:cNvPr>
          <p:cNvSpPr>
            <a:spLocks noGrp="1"/>
          </p:cNvSpPr>
          <p:nvPr>
            <p:ph idx="1"/>
          </p:nvPr>
        </p:nvSpPr>
        <p:spPr>
          <a:xfrm>
            <a:off x="2667000" y="361950"/>
            <a:ext cx="6172200" cy="3943350"/>
          </a:xfrm>
        </p:spPr>
        <p:txBody>
          <a:bodyPr/>
          <a:lstStyle/>
          <a:p>
            <a:pPr algn="ctr"/>
            <a:r>
              <a:rPr lang="es-MX" dirty="0">
                <a:solidFill>
                  <a:schemeClr val="tx1"/>
                </a:solidFill>
              </a:rPr>
              <a:t>El Evangelista San Lucas agrega, “Con la medida con que midiereis se os medirá a vosotros” (6,38).</a:t>
            </a:r>
          </a:p>
        </p:txBody>
      </p:sp>
      <p:pic>
        <p:nvPicPr>
          <p:cNvPr id="2" name="Picture 1">
            <a:extLst>
              <a:ext uri="{FF2B5EF4-FFF2-40B4-BE49-F238E27FC236}">
                <a16:creationId xmlns:a16="http://schemas.microsoft.com/office/drawing/2014/main" id="{07C4CF61-0571-4985-9C0D-C293D5252539}"/>
              </a:ext>
            </a:extLst>
          </p:cNvPr>
          <p:cNvPicPr>
            <a:picLocks noChangeAspect="1"/>
          </p:cNvPicPr>
          <p:nvPr/>
        </p:nvPicPr>
        <p:blipFill>
          <a:blip r:embed="rId2"/>
          <a:stretch>
            <a:fillRect/>
          </a:stretch>
        </p:blipFill>
        <p:spPr>
          <a:xfrm>
            <a:off x="2971800" y="1276350"/>
            <a:ext cx="5715000" cy="2838450"/>
          </a:xfrm>
          <a:prstGeom prst="rect">
            <a:avLst/>
          </a:prstGeom>
          <a:ln>
            <a:noFill/>
          </a:ln>
          <a:effectLst>
            <a:softEdge rad="112500"/>
          </a:effectLst>
        </p:spPr>
      </p:pic>
    </p:spTree>
    <p:extLst>
      <p:ext uri="{BB962C8B-B14F-4D97-AF65-F5344CB8AC3E}">
        <p14:creationId xmlns:p14="http://schemas.microsoft.com/office/powerpoint/2010/main" val="104219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84950"/>
            <a:ext cx="6172200" cy="3276600"/>
          </a:xfrm>
        </p:spPr>
        <p:txBody>
          <a:bodyPr>
            <a:normAutofit/>
          </a:bodyPr>
          <a:lstStyle/>
          <a:p>
            <a:pPr algn="ctr"/>
            <a:r>
              <a:rPr lang="es-MX" sz="2400" dirty="0">
                <a:solidFill>
                  <a:schemeClr val="tx1"/>
                </a:solidFill>
              </a:rPr>
              <a:t>Jesús llama felices a aquellos que perdonan y lo hacen “setenta veces siete” (Mt. 18,22)</a:t>
            </a:r>
          </a:p>
          <a:p>
            <a:pPr algn="ctr"/>
            <a:endParaRPr lang="es-MX" sz="2400" dirty="0">
              <a:solidFill>
                <a:schemeClr val="tx1"/>
              </a:solidFill>
            </a:endParaRPr>
          </a:p>
          <a:p>
            <a:pPr algn="ctr"/>
            <a:endParaRPr lang="es-MX" sz="2400" dirty="0">
              <a:solidFill>
                <a:schemeClr val="tx1"/>
              </a:solidFill>
            </a:endParaRPr>
          </a:p>
          <a:p>
            <a:pPr algn="ctr"/>
            <a:endParaRPr lang="es-MX" sz="2400" dirty="0">
              <a:solidFill>
                <a:schemeClr val="tx1"/>
              </a:solidFill>
            </a:endParaRPr>
          </a:p>
          <a:p>
            <a:pPr algn="ctr"/>
            <a:endParaRPr lang="es-MX" sz="2400" dirty="0">
              <a:solidFill>
                <a:schemeClr val="tx1"/>
              </a:solidFill>
            </a:endParaRPr>
          </a:p>
          <a:p>
            <a:pPr algn="ctr"/>
            <a:endParaRPr lang="es-MX" sz="2400" dirty="0">
              <a:solidFill>
                <a:schemeClr val="tx1"/>
              </a:solidFill>
            </a:endParaRPr>
          </a:p>
          <a:p>
            <a:pPr algn="ctr"/>
            <a:endParaRPr lang="es-MX" sz="24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79944" y="3867150"/>
            <a:ext cx="806856" cy="1174804"/>
          </a:xfrm>
          <a:prstGeom prst="rect">
            <a:avLst/>
          </a:prstGeom>
        </p:spPr>
      </p:pic>
      <p:pic>
        <p:nvPicPr>
          <p:cNvPr id="7" name="Picture 6">
            <a:extLst>
              <a:ext uri="{FF2B5EF4-FFF2-40B4-BE49-F238E27FC236}">
                <a16:creationId xmlns:a16="http://schemas.microsoft.com/office/drawing/2014/main" id="{EB725EF3-1BAB-452B-BFC0-AC0B92FC3E10}"/>
              </a:ext>
            </a:extLst>
          </p:cNvPr>
          <p:cNvPicPr>
            <a:picLocks noChangeAspect="1"/>
          </p:cNvPicPr>
          <p:nvPr/>
        </p:nvPicPr>
        <p:blipFill>
          <a:blip r:embed="rId3"/>
          <a:stretch>
            <a:fillRect/>
          </a:stretch>
        </p:blipFill>
        <p:spPr>
          <a:xfrm>
            <a:off x="3810000" y="1082707"/>
            <a:ext cx="4724400" cy="2978085"/>
          </a:xfrm>
          <a:prstGeom prst="rect">
            <a:avLst/>
          </a:prstGeom>
          <a:ln>
            <a:noFill/>
          </a:ln>
          <a:effectLst>
            <a:softEdge rad="112500"/>
          </a:effectLst>
        </p:spPr>
      </p:pic>
    </p:spTree>
    <p:extLst>
      <p:ext uri="{BB962C8B-B14F-4D97-AF65-F5344CB8AC3E}">
        <p14:creationId xmlns:p14="http://schemas.microsoft.com/office/powerpoint/2010/main" val="99943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7335D6-F7AC-403A-8685-23D267058125}"/>
              </a:ext>
            </a:extLst>
          </p:cNvPr>
          <p:cNvSpPr>
            <a:spLocks noGrp="1"/>
          </p:cNvSpPr>
          <p:nvPr>
            <p:ph type="title"/>
          </p:nvPr>
        </p:nvSpPr>
        <p:spPr>
          <a:xfrm>
            <a:off x="2667000" y="361950"/>
            <a:ext cx="6172200" cy="914400"/>
          </a:xfrm>
        </p:spPr>
        <p:txBody>
          <a:bodyPr>
            <a:normAutofit/>
          </a:bodyPr>
          <a:lstStyle/>
          <a:p>
            <a:pPr algn="ctr"/>
            <a:r>
              <a:rPr lang="es-MX" sz="2400" dirty="0"/>
              <a:t>“Felices los de corazón puro, porque ellos verán a Dios”</a:t>
            </a:r>
          </a:p>
        </p:txBody>
      </p:sp>
      <p:sp>
        <p:nvSpPr>
          <p:cNvPr id="7" name="Content Placeholder 6">
            <a:extLst>
              <a:ext uri="{FF2B5EF4-FFF2-40B4-BE49-F238E27FC236}">
                <a16:creationId xmlns:a16="http://schemas.microsoft.com/office/drawing/2014/main" id="{90A85A39-5732-476F-9FF0-35C8487E55D4}"/>
              </a:ext>
            </a:extLst>
          </p:cNvPr>
          <p:cNvSpPr>
            <a:spLocks noGrp="1"/>
          </p:cNvSpPr>
          <p:nvPr>
            <p:ph idx="1"/>
          </p:nvPr>
        </p:nvSpPr>
        <p:spPr>
          <a:xfrm>
            <a:off x="2667000" y="1809750"/>
            <a:ext cx="6172200" cy="1752600"/>
          </a:xfrm>
        </p:spPr>
        <p:txBody>
          <a:bodyPr>
            <a:normAutofit/>
          </a:bodyPr>
          <a:lstStyle/>
          <a:p>
            <a:pPr algn="ctr"/>
            <a:r>
              <a:rPr lang="es-MX" sz="2000" dirty="0">
                <a:solidFill>
                  <a:schemeClr val="tx1"/>
                </a:solidFill>
              </a:rPr>
              <a:t>Esta bienaventuranza se refiere a quienes tienen un corazón sencillo, puro, sin suciedad, porque un corazón que sabe amar no deja entrar en su vida algo que atente contra ese amor, algo que lo debilite o lo ponga en riesgo. </a:t>
            </a:r>
          </a:p>
        </p:txBody>
      </p:sp>
    </p:spTree>
    <p:extLst>
      <p:ext uri="{BB962C8B-B14F-4D97-AF65-F5344CB8AC3E}">
        <p14:creationId xmlns:p14="http://schemas.microsoft.com/office/powerpoint/2010/main" val="1038199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56A94B91-8846-4518-BF9C-2D4995F0167F}"/>
              </a:ext>
            </a:extLst>
          </p:cNvPr>
          <p:cNvSpPr>
            <a:spLocks noGrp="1"/>
          </p:cNvSpPr>
          <p:nvPr>
            <p:ph sz="half" idx="1"/>
          </p:nvPr>
        </p:nvSpPr>
        <p:spPr>
          <a:xfrm>
            <a:off x="76200" y="514350"/>
            <a:ext cx="4648199" cy="3886200"/>
          </a:xfrm>
        </p:spPr>
        <p:txBody>
          <a:bodyPr/>
          <a:lstStyle/>
          <a:p>
            <a:pPr algn="ctr"/>
            <a:r>
              <a:rPr lang="es-MX" dirty="0">
                <a:solidFill>
                  <a:schemeClr val="tx1"/>
                </a:solidFill>
              </a:rPr>
              <a:t>“El hombre mira las apariencias, pero el Señor mira el corazón” (1 S16,7)</a:t>
            </a:r>
          </a:p>
          <a:p>
            <a:endParaRPr lang="es-MX" dirty="0">
              <a:solidFill>
                <a:schemeClr val="tx1"/>
              </a:solidFill>
            </a:endParaRPr>
          </a:p>
          <a:p>
            <a:pPr algn="ctr"/>
            <a:r>
              <a:rPr lang="es-MX" dirty="0">
                <a:solidFill>
                  <a:schemeClr val="tx1"/>
                </a:solidFill>
              </a:rPr>
              <a:t>El busca hablarnos en el corazón (Os 2, 16).</a:t>
            </a:r>
          </a:p>
          <a:p>
            <a:endParaRPr lang="es-MX" dirty="0">
              <a:solidFill>
                <a:schemeClr val="tx1"/>
              </a:solidFill>
            </a:endParaRPr>
          </a:p>
          <a:p>
            <a:pPr algn="ctr"/>
            <a:r>
              <a:rPr lang="es-MX" dirty="0">
                <a:solidFill>
                  <a:schemeClr val="tx1"/>
                </a:solidFill>
              </a:rPr>
              <a:t>Y allí desea escribir su Ley (</a:t>
            </a:r>
            <a:r>
              <a:rPr lang="es-MX" dirty="0" err="1">
                <a:solidFill>
                  <a:schemeClr val="tx1"/>
                </a:solidFill>
              </a:rPr>
              <a:t>Jer</a:t>
            </a:r>
            <a:r>
              <a:rPr lang="es-MX" dirty="0">
                <a:solidFill>
                  <a:schemeClr val="tx1"/>
                </a:solidFill>
              </a:rPr>
              <a:t> 31, 33)</a:t>
            </a:r>
          </a:p>
          <a:p>
            <a:endParaRPr lang="es-MX" dirty="0">
              <a:solidFill>
                <a:schemeClr val="tx1"/>
              </a:solidFill>
            </a:endParaRPr>
          </a:p>
          <a:p>
            <a:pPr algn="ctr"/>
            <a:r>
              <a:rPr lang="es-MX" dirty="0">
                <a:solidFill>
                  <a:schemeClr val="tx1"/>
                </a:solidFill>
              </a:rPr>
              <a:t>En definitive quiere darnos un corazón nuevo (Ez 36,26)</a:t>
            </a:r>
          </a:p>
        </p:txBody>
      </p:sp>
      <p:pic>
        <p:nvPicPr>
          <p:cNvPr id="32" name="Content Placeholder 31">
            <a:extLst>
              <a:ext uri="{FF2B5EF4-FFF2-40B4-BE49-F238E27FC236}">
                <a16:creationId xmlns:a16="http://schemas.microsoft.com/office/drawing/2014/main" id="{7CA19E76-305C-4AB0-960E-A6CA9ADF340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32282" y="819150"/>
            <a:ext cx="4247036" cy="2832773"/>
          </a:xfrm>
          <a:prstGeom prst="rect">
            <a:avLst/>
          </a:prstGeom>
          <a:ln>
            <a:noFill/>
          </a:ln>
          <a:effectLst>
            <a:softEdge rad="112500"/>
          </a:effectLst>
        </p:spPr>
      </p:pic>
    </p:spTree>
    <p:extLst>
      <p:ext uri="{BB962C8B-B14F-4D97-AF65-F5344CB8AC3E}">
        <p14:creationId xmlns:p14="http://schemas.microsoft.com/office/powerpoint/2010/main" val="2534958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7335D6-F7AC-403A-8685-23D267058125}"/>
              </a:ext>
            </a:extLst>
          </p:cNvPr>
          <p:cNvSpPr>
            <a:spLocks noGrp="1"/>
          </p:cNvSpPr>
          <p:nvPr>
            <p:ph type="title"/>
          </p:nvPr>
        </p:nvSpPr>
        <p:spPr>
          <a:xfrm>
            <a:off x="2667000" y="209550"/>
            <a:ext cx="6172200" cy="533400"/>
          </a:xfrm>
        </p:spPr>
        <p:txBody>
          <a:bodyPr>
            <a:normAutofit fontScale="90000"/>
          </a:bodyPr>
          <a:lstStyle/>
          <a:p>
            <a:pPr algn="ctr"/>
            <a:r>
              <a:rPr lang="es-MX" sz="2400" dirty="0"/>
              <a:t>“Lo que mas hay que cuidar es el corazón”</a:t>
            </a:r>
          </a:p>
        </p:txBody>
      </p:sp>
      <p:sp>
        <p:nvSpPr>
          <p:cNvPr id="7" name="Content Placeholder 6">
            <a:extLst>
              <a:ext uri="{FF2B5EF4-FFF2-40B4-BE49-F238E27FC236}">
                <a16:creationId xmlns:a16="http://schemas.microsoft.com/office/drawing/2014/main" id="{90A85A39-5732-476F-9FF0-35C8487E55D4}"/>
              </a:ext>
            </a:extLst>
          </p:cNvPr>
          <p:cNvSpPr>
            <a:spLocks noGrp="1"/>
          </p:cNvSpPr>
          <p:nvPr>
            <p:ph idx="1"/>
          </p:nvPr>
        </p:nvSpPr>
        <p:spPr>
          <a:xfrm>
            <a:off x="2763252" y="895350"/>
            <a:ext cx="6172200" cy="1524000"/>
          </a:xfrm>
        </p:spPr>
        <p:txBody>
          <a:bodyPr>
            <a:normAutofit/>
          </a:bodyPr>
          <a:lstStyle/>
          <a:p>
            <a:pPr algn="ctr"/>
            <a:r>
              <a:rPr lang="es-MX" sz="2000" dirty="0">
                <a:solidFill>
                  <a:schemeClr val="tx1"/>
                </a:solidFill>
              </a:rPr>
              <a:t>El Padre que ve en lo secreto, reconoce lo que no es limpio, es decir lo que no es sincero, sino solo cascara y apariencia, así como el Hijo sabe también “lo que hay dentro de cada hombre” (</a:t>
            </a:r>
            <a:r>
              <a:rPr lang="es-MX" sz="2000" dirty="0" err="1">
                <a:solidFill>
                  <a:schemeClr val="tx1"/>
                </a:solidFill>
              </a:rPr>
              <a:t>Jn</a:t>
            </a:r>
            <a:r>
              <a:rPr lang="es-MX" sz="2000" dirty="0">
                <a:solidFill>
                  <a:schemeClr val="tx1"/>
                </a:solidFill>
              </a:rPr>
              <a:t> 2, 25)</a:t>
            </a:r>
          </a:p>
        </p:txBody>
      </p:sp>
      <p:pic>
        <p:nvPicPr>
          <p:cNvPr id="2" name="Picture 1">
            <a:extLst>
              <a:ext uri="{FF2B5EF4-FFF2-40B4-BE49-F238E27FC236}">
                <a16:creationId xmlns:a16="http://schemas.microsoft.com/office/drawing/2014/main" id="{D09459AD-C6AF-46C9-B511-334783F94694}"/>
              </a:ext>
            </a:extLst>
          </p:cNvPr>
          <p:cNvPicPr>
            <a:picLocks noChangeAspect="1"/>
          </p:cNvPicPr>
          <p:nvPr/>
        </p:nvPicPr>
        <p:blipFill rotWithShape="1">
          <a:blip r:embed="rId2"/>
          <a:srcRect t="23333" b="20370"/>
          <a:stretch/>
        </p:blipFill>
        <p:spPr>
          <a:xfrm>
            <a:off x="4038600" y="2419350"/>
            <a:ext cx="3621505" cy="2038773"/>
          </a:xfrm>
          <a:prstGeom prst="rect">
            <a:avLst/>
          </a:prstGeom>
          <a:ln>
            <a:noFill/>
          </a:ln>
          <a:effectLst>
            <a:softEdge rad="112500"/>
          </a:effectLst>
        </p:spPr>
      </p:pic>
    </p:spTree>
    <p:extLst>
      <p:ext uri="{BB962C8B-B14F-4D97-AF65-F5344CB8AC3E}">
        <p14:creationId xmlns:p14="http://schemas.microsoft.com/office/powerpoint/2010/main" val="3668547381"/>
      </p:ext>
    </p:extLst>
  </p:cSld>
  <p:clrMapOvr>
    <a:masterClrMapping/>
  </p:clrMapOvr>
</p:sld>
</file>

<file path=ppt/theme/theme1.xml><?xml version="1.0" encoding="utf-8"?>
<a:theme xmlns:a="http://schemas.openxmlformats.org/drawingml/2006/main" name="PresenterMedia.com Animated Theme">
  <a:themeElements>
    <a:clrScheme name="organic_growth">
      <a:dk1>
        <a:sysClr val="windowText" lastClr="000000"/>
      </a:dk1>
      <a:lt1>
        <a:sysClr val="window" lastClr="FFFFFF"/>
      </a:lt1>
      <a:dk2>
        <a:srgbClr val="31376D"/>
      </a:dk2>
      <a:lt2>
        <a:srgbClr val="C4E4EC"/>
      </a:lt2>
      <a:accent1>
        <a:srgbClr val="72A376"/>
      </a:accent1>
      <a:accent2>
        <a:srgbClr val="B0CCB0"/>
      </a:accent2>
      <a:accent3>
        <a:srgbClr val="A8CDD7"/>
      </a:accent3>
      <a:accent4>
        <a:srgbClr val="C0BEAF"/>
      </a:accent4>
      <a:accent5>
        <a:srgbClr val="CEC597"/>
      </a:accent5>
      <a:accent6>
        <a:srgbClr val="6B6B6B"/>
      </a:accent6>
      <a:hlink>
        <a:srgbClr val="DB5353"/>
      </a:hlink>
      <a:folHlink>
        <a:srgbClr val="90363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 No Tree">
  <a:themeElements>
    <a:clrScheme name="organic_growth">
      <a:dk1>
        <a:sysClr val="windowText" lastClr="000000"/>
      </a:dk1>
      <a:lt1>
        <a:sysClr val="window" lastClr="FFFFFF"/>
      </a:lt1>
      <a:dk2>
        <a:srgbClr val="31376D"/>
      </a:dk2>
      <a:lt2>
        <a:srgbClr val="C4E4EC"/>
      </a:lt2>
      <a:accent1>
        <a:srgbClr val="72A376"/>
      </a:accent1>
      <a:accent2>
        <a:srgbClr val="B0CCB0"/>
      </a:accent2>
      <a:accent3>
        <a:srgbClr val="A8CDD7"/>
      </a:accent3>
      <a:accent4>
        <a:srgbClr val="C0BEAF"/>
      </a:accent4>
      <a:accent5>
        <a:srgbClr val="CEC597"/>
      </a:accent5>
      <a:accent6>
        <a:srgbClr val="6B6B6B"/>
      </a:accent6>
      <a:hlink>
        <a:srgbClr val="DB5353"/>
      </a:hlink>
      <a:folHlink>
        <a:srgbClr val="90363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erMedia.com Animated Theme">
  <a:themeElements>
    <a:clrScheme name="organic_growth">
      <a:dk1>
        <a:sysClr val="windowText" lastClr="000000"/>
      </a:dk1>
      <a:lt1>
        <a:sysClr val="window" lastClr="FFFFFF"/>
      </a:lt1>
      <a:dk2>
        <a:srgbClr val="31376D"/>
      </a:dk2>
      <a:lt2>
        <a:srgbClr val="C4E4EC"/>
      </a:lt2>
      <a:accent1>
        <a:srgbClr val="72A376"/>
      </a:accent1>
      <a:accent2>
        <a:srgbClr val="B0CCB0"/>
      </a:accent2>
      <a:accent3>
        <a:srgbClr val="A8CDD7"/>
      </a:accent3>
      <a:accent4>
        <a:srgbClr val="C0BEAF"/>
      </a:accent4>
      <a:accent5>
        <a:srgbClr val="CEC597"/>
      </a:accent5>
      <a:accent6>
        <a:srgbClr val="6B6B6B"/>
      </a:accent6>
      <a:hlink>
        <a:srgbClr val="DB5353"/>
      </a:hlink>
      <a:folHlink>
        <a:srgbClr val="90363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resenterMedia.com Animated Theme">
  <a:themeElements>
    <a:clrScheme name="organic_growth">
      <a:dk1>
        <a:sysClr val="windowText" lastClr="000000"/>
      </a:dk1>
      <a:lt1>
        <a:sysClr val="window" lastClr="FFFFFF"/>
      </a:lt1>
      <a:dk2>
        <a:srgbClr val="31376D"/>
      </a:dk2>
      <a:lt2>
        <a:srgbClr val="C4E4EC"/>
      </a:lt2>
      <a:accent1>
        <a:srgbClr val="72A376"/>
      </a:accent1>
      <a:accent2>
        <a:srgbClr val="B0CCB0"/>
      </a:accent2>
      <a:accent3>
        <a:srgbClr val="A8CDD7"/>
      </a:accent3>
      <a:accent4>
        <a:srgbClr val="C0BEAF"/>
      </a:accent4>
      <a:accent5>
        <a:srgbClr val="CEC597"/>
      </a:accent5>
      <a:accent6>
        <a:srgbClr val="6B6B6B"/>
      </a:accent6>
      <a:hlink>
        <a:srgbClr val="DB5353"/>
      </a:hlink>
      <a:folHlink>
        <a:srgbClr val="90363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resenterMedia.com Animated Theme">
  <a:themeElements>
    <a:clrScheme name="organic_growth">
      <a:dk1>
        <a:sysClr val="windowText" lastClr="000000"/>
      </a:dk1>
      <a:lt1>
        <a:sysClr val="window" lastClr="FFFFFF"/>
      </a:lt1>
      <a:dk2>
        <a:srgbClr val="31376D"/>
      </a:dk2>
      <a:lt2>
        <a:srgbClr val="C4E4EC"/>
      </a:lt2>
      <a:accent1>
        <a:srgbClr val="72A376"/>
      </a:accent1>
      <a:accent2>
        <a:srgbClr val="B0CCB0"/>
      </a:accent2>
      <a:accent3>
        <a:srgbClr val="A8CDD7"/>
      </a:accent3>
      <a:accent4>
        <a:srgbClr val="C0BEAF"/>
      </a:accent4>
      <a:accent5>
        <a:srgbClr val="CEC597"/>
      </a:accent5>
      <a:accent6>
        <a:srgbClr val="6B6B6B"/>
      </a:accent6>
      <a:hlink>
        <a:srgbClr val="DB5353"/>
      </a:hlink>
      <a:folHlink>
        <a:srgbClr val="90363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4958</TotalTime>
  <Words>2036</Words>
  <Application>Microsoft Office PowerPoint</Application>
  <PresentationFormat>On-screen Show (16:9)</PresentationFormat>
  <Paragraphs>304</Paragraphs>
  <Slides>33</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33</vt:i4>
      </vt:variant>
    </vt:vector>
  </HeadingPairs>
  <TitlesOfParts>
    <vt:vector size="42" baseType="lpstr">
      <vt:lpstr>Arial</vt:lpstr>
      <vt:lpstr>Calibri</vt:lpstr>
      <vt:lpstr>Franklin Gothic Heavy</vt:lpstr>
      <vt:lpstr>Perpetua</vt:lpstr>
      <vt:lpstr>PresenterMedia.com Animated Theme</vt:lpstr>
      <vt:lpstr>PresenterMedia.com Static - No Tree</vt:lpstr>
      <vt:lpstr>1_PresenterMedia.com Animated Theme</vt:lpstr>
      <vt:lpstr>2_PresenterMedia.com Animated Theme</vt:lpstr>
      <vt:lpstr>3_PresenterMedia.com Animated Theme</vt:lpstr>
      <vt:lpstr>A la Luz del Maestro</vt:lpstr>
      <vt:lpstr>“Felices los misericordiosos, porque ellos alcanzaran misericordia”</vt:lpstr>
      <vt:lpstr>PowerPoint Presentation</vt:lpstr>
      <vt:lpstr>“Felices los misericordiosos porque ellos alcanzaran misericordia”</vt:lpstr>
      <vt:lpstr>PowerPoint Presentation</vt:lpstr>
      <vt:lpstr>PowerPoint Presentation</vt:lpstr>
      <vt:lpstr>“Felices los de corazón puro, porque ellos verán a Dios”</vt:lpstr>
      <vt:lpstr>PowerPoint Presentation</vt:lpstr>
      <vt:lpstr>“Lo que mas hay que cuidar es el corazón”</vt:lpstr>
      <vt:lpstr>PowerPoint Presentation</vt:lpstr>
      <vt:lpstr>PowerPoint Presentation</vt:lpstr>
      <vt:lpstr>“Felices los que trabajan por la paz, porque ellos serán llamados hijos de Dios”</vt:lpstr>
      <vt:lpstr>PowerPoint Presentation</vt:lpstr>
      <vt:lpstr>PowerPoint Presentation</vt:lpstr>
      <vt:lpstr>“Felices los perseguidos por causa de la justicia, porque de ellos es el reino  de los cielos”</vt:lpstr>
      <vt:lpstr>Animated or Static?</vt:lpstr>
      <vt:lpstr>PowerPoint 2010 &amp; 2007*  and PowerPoint 2008 &amp; 2011 (Mac)**</vt:lpstr>
      <vt:lpstr>Alternate Content Page</vt:lpstr>
      <vt:lpstr>Main Content Page Layout</vt:lpstr>
      <vt:lpstr>Two Picture Page Layout</vt:lpstr>
      <vt:lpstr>Three Picture Page Layout</vt:lpstr>
      <vt:lpstr>Table Page Layout</vt:lpstr>
      <vt:lpstr>Comparison Table Layout</vt:lpstr>
      <vt:lpstr>Bar Graph Page Layout</vt:lpstr>
      <vt:lpstr>Pie Graph Page Layout</vt:lpstr>
      <vt:lpstr>Line Chart Page Layout</vt:lpstr>
      <vt:lpstr>Bar Graph Page Layout </vt:lpstr>
      <vt:lpstr>Pie Graph Page Layout </vt:lpstr>
      <vt:lpstr>Smart Art Page Layout </vt:lpstr>
      <vt:lpstr>Smart Art Page Layout </vt:lpstr>
      <vt:lpstr>Smart Art Page Layout </vt:lpstr>
      <vt:lpstr>Picture Page Layout</vt:lpstr>
      <vt:lpstr>Questions?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Sr. Eva L. Rodriguez, SJS</cp:lastModifiedBy>
  <cp:revision>121</cp:revision>
  <dcterms:created xsi:type="dcterms:W3CDTF">2010-11-24T18:19:10Z</dcterms:created>
  <dcterms:modified xsi:type="dcterms:W3CDTF">2022-12-30T23:33:57Z</dcterms:modified>
</cp:coreProperties>
</file>