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242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11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602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473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277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997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911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452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25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48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986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629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864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9721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10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197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F8CC0-6D0A-4A69-9E72-EF4D31E68714}" type="datetimeFigureOut">
              <a:rPr lang="es-MX" smtClean="0"/>
              <a:t>01/04/2022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624547F-0EF2-494C-AD26-D83488770B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024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FB9E11-5E76-40E0-9B00-008EDEBE8547}"/>
              </a:ext>
            </a:extLst>
          </p:cNvPr>
          <p:cNvSpPr txBox="1"/>
          <p:nvPr/>
        </p:nvSpPr>
        <p:spPr>
          <a:xfrm>
            <a:off x="540279" y="1795849"/>
            <a:ext cx="3778870" cy="3114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Historia de la Salvación</a:t>
            </a:r>
          </a:p>
        </p:txBody>
      </p:sp>
      <p:pic>
        <p:nvPicPr>
          <p:cNvPr id="59" name="Picture 58" descr="Libros en un estante">
            <a:extLst>
              <a:ext uri="{FF2B5EF4-FFF2-40B4-BE49-F238E27FC236}">
                <a16:creationId xmlns:a16="http://schemas.microsoft.com/office/drawing/2014/main" id="{07F87AF0-F892-530B-CE90-8228D4F79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4" r="7958" b="-1"/>
          <a:stretch/>
        </p:blipFill>
        <p:spPr>
          <a:xfrm>
            <a:off x="4639732" y="10"/>
            <a:ext cx="7552267" cy="6857990"/>
          </a:xfrm>
          <a:prstGeom prst="rect">
            <a:avLst/>
          </a:prstGeom>
        </p:spPr>
      </p:pic>
      <p:sp>
        <p:nvSpPr>
          <p:cNvPr id="101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53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0AFE56-C3EE-4DFA-BA8E-2F309C0F08FF}"/>
              </a:ext>
            </a:extLst>
          </p:cNvPr>
          <p:cNvSpPr txBox="1"/>
          <p:nvPr/>
        </p:nvSpPr>
        <p:spPr>
          <a:xfrm>
            <a:off x="3310855" y="440503"/>
            <a:ext cx="2785145" cy="646331"/>
          </a:xfrm>
          <a:custGeom>
            <a:avLst/>
            <a:gdLst>
              <a:gd name="connsiteX0" fmla="*/ 0 w 2785145"/>
              <a:gd name="connsiteY0" fmla="*/ 0 h 646331"/>
              <a:gd name="connsiteX1" fmla="*/ 473475 w 2785145"/>
              <a:gd name="connsiteY1" fmla="*/ 0 h 646331"/>
              <a:gd name="connsiteX2" fmla="*/ 1002652 w 2785145"/>
              <a:gd name="connsiteY2" fmla="*/ 0 h 646331"/>
              <a:gd name="connsiteX3" fmla="*/ 1559681 w 2785145"/>
              <a:gd name="connsiteY3" fmla="*/ 0 h 646331"/>
              <a:gd name="connsiteX4" fmla="*/ 2061007 w 2785145"/>
              <a:gd name="connsiteY4" fmla="*/ 0 h 646331"/>
              <a:gd name="connsiteX5" fmla="*/ 2785145 w 2785145"/>
              <a:gd name="connsiteY5" fmla="*/ 0 h 646331"/>
              <a:gd name="connsiteX6" fmla="*/ 2785145 w 2785145"/>
              <a:gd name="connsiteY6" fmla="*/ 303776 h 646331"/>
              <a:gd name="connsiteX7" fmla="*/ 2785145 w 2785145"/>
              <a:gd name="connsiteY7" fmla="*/ 646331 h 646331"/>
              <a:gd name="connsiteX8" fmla="*/ 2200265 w 2785145"/>
              <a:gd name="connsiteY8" fmla="*/ 646331 h 646331"/>
              <a:gd name="connsiteX9" fmla="*/ 1671087 w 2785145"/>
              <a:gd name="connsiteY9" fmla="*/ 646331 h 646331"/>
              <a:gd name="connsiteX10" fmla="*/ 1058355 w 2785145"/>
              <a:gd name="connsiteY10" fmla="*/ 646331 h 646331"/>
              <a:gd name="connsiteX11" fmla="*/ 0 w 2785145"/>
              <a:gd name="connsiteY11" fmla="*/ 646331 h 646331"/>
              <a:gd name="connsiteX12" fmla="*/ 0 w 2785145"/>
              <a:gd name="connsiteY12" fmla="*/ 329629 h 646331"/>
              <a:gd name="connsiteX13" fmla="*/ 0 w 2785145"/>
              <a:gd name="connsiteY1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5145" h="646331" fill="none" extrusionOk="0">
                <a:moveTo>
                  <a:pt x="0" y="0"/>
                </a:moveTo>
                <a:cubicBezTo>
                  <a:pt x="96917" y="-31255"/>
                  <a:pt x="315051" y="45877"/>
                  <a:pt x="473475" y="0"/>
                </a:cubicBezTo>
                <a:cubicBezTo>
                  <a:pt x="631899" y="-45877"/>
                  <a:pt x="817777" y="14475"/>
                  <a:pt x="1002652" y="0"/>
                </a:cubicBezTo>
                <a:cubicBezTo>
                  <a:pt x="1187527" y="-14475"/>
                  <a:pt x="1326779" y="46592"/>
                  <a:pt x="1559681" y="0"/>
                </a:cubicBezTo>
                <a:cubicBezTo>
                  <a:pt x="1792583" y="-46592"/>
                  <a:pt x="1891889" y="30800"/>
                  <a:pt x="2061007" y="0"/>
                </a:cubicBezTo>
                <a:cubicBezTo>
                  <a:pt x="2230125" y="-30800"/>
                  <a:pt x="2465604" y="40193"/>
                  <a:pt x="2785145" y="0"/>
                </a:cubicBezTo>
                <a:cubicBezTo>
                  <a:pt x="2795798" y="128486"/>
                  <a:pt x="2757906" y="235268"/>
                  <a:pt x="2785145" y="303776"/>
                </a:cubicBezTo>
                <a:cubicBezTo>
                  <a:pt x="2812384" y="372284"/>
                  <a:pt x="2770451" y="551975"/>
                  <a:pt x="2785145" y="646331"/>
                </a:cubicBezTo>
                <a:cubicBezTo>
                  <a:pt x="2617444" y="671245"/>
                  <a:pt x="2424048" y="621271"/>
                  <a:pt x="2200265" y="646331"/>
                </a:cubicBezTo>
                <a:cubicBezTo>
                  <a:pt x="1976482" y="671391"/>
                  <a:pt x="1929481" y="625085"/>
                  <a:pt x="1671087" y="646331"/>
                </a:cubicBezTo>
                <a:cubicBezTo>
                  <a:pt x="1412693" y="667577"/>
                  <a:pt x="1263949" y="623481"/>
                  <a:pt x="1058355" y="646331"/>
                </a:cubicBezTo>
                <a:cubicBezTo>
                  <a:pt x="852761" y="669181"/>
                  <a:pt x="226831" y="539709"/>
                  <a:pt x="0" y="646331"/>
                </a:cubicBezTo>
                <a:cubicBezTo>
                  <a:pt x="-32316" y="573176"/>
                  <a:pt x="2590" y="440409"/>
                  <a:pt x="0" y="329629"/>
                </a:cubicBezTo>
                <a:cubicBezTo>
                  <a:pt x="-2590" y="218849"/>
                  <a:pt x="26861" y="105843"/>
                  <a:pt x="0" y="0"/>
                </a:cubicBezTo>
                <a:close/>
              </a:path>
              <a:path w="2785145" h="646331" stroke="0" extrusionOk="0">
                <a:moveTo>
                  <a:pt x="0" y="0"/>
                </a:moveTo>
                <a:cubicBezTo>
                  <a:pt x="106321" y="-8679"/>
                  <a:pt x="309961" y="45177"/>
                  <a:pt x="529178" y="0"/>
                </a:cubicBezTo>
                <a:cubicBezTo>
                  <a:pt x="748395" y="-45177"/>
                  <a:pt x="845100" y="29697"/>
                  <a:pt x="1030504" y="0"/>
                </a:cubicBezTo>
                <a:cubicBezTo>
                  <a:pt x="1215908" y="-29697"/>
                  <a:pt x="1461070" y="10334"/>
                  <a:pt x="1643236" y="0"/>
                </a:cubicBezTo>
                <a:cubicBezTo>
                  <a:pt x="1825402" y="-10334"/>
                  <a:pt x="1906363" y="1290"/>
                  <a:pt x="2144562" y="0"/>
                </a:cubicBezTo>
                <a:cubicBezTo>
                  <a:pt x="2382761" y="-1290"/>
                  <a:pt x="2521813" y="33362"/>
                  <a:pt x="2785145" y="0"/>
                </a:cubicBezTo>
                <a:cubicBezTo>
                  <a:pt x="2802145" y="107019"/>
                  <a:pt x="2761081" y="234621"/>
                  <a:pt x="2785145" y="303776"/>
                </a:cubicBezTo>
                <a:cubicBezTo>
                  <a:pt x="2809209" y="372931"/>
                  <a:pt x="2776437" y="484160"/>
                  <a:pt x="2785145" y="646331"/>
                </a:cubicBezTo>
                <a:cubicBezTo>
                  <a:pt x="2621148" y="699199"/>
                  <a:pt x="2466058" y="573646"/>
                  <a:pt x="2172413" y="646331"/>
                </a:cubicBezTo>
                <a:cubicBezTo>
                  <a:pt x="1878768" y="719016"/>
                  <a:pt x="1868759" y="590388"/>
                  <a:pt x="1671087" y="646331"/>
                </a:cubicBezTo>
                <a:cubicBezTo>
                  <a:pt x="1473415" y="702274"/>
                  <a:pt x="1382555" y="631731"/>
                  <a:pt x="1141909" y="646331"/>
                </a:cubicBezTo>
                <a:cubicBezTo>
                  <a:pt x="901263" y="660931"/>
                  <a:pt x="792640" y="637309"/>
                  <a:pt x="529178" y="646331"/>
                </a:cubicBezTo>
                <a:cubicBezTo>
                  <a:pt x="265716" y="655353"/>
                  <a:pt x="254526" y="587939"/>
                  <a:pt x="0" y="646331"/>
                </a:cubicBezTo>
                <a:cubicBezTo>
                  <a:pt x="-34249" y="528870"/>
                  <a:pt x="33952" y="461336"/>
                  <a:pt x="0" y="342555"/>
                </a:cubicBezTo>
                <a:cubicBezTo>
                  <a:pt x="-33952" y="223774"/>
                  <a:pt x="22728" y="163280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ISAAC</a:t>
            </a:r>
          </a:p>
          <a:p>
            <a:pPr algn="ctr"/>
            <a:r>
              <a:rPr lang="es-ES" sz="1600" dirty="0">
                <a:solidFill>
                  <a:schemeClr val="accent1"/>
                </a:solidFill>
                <a:latin typeface="Amasis MT Pro" panose="02040504050005020304" pitchFamily="18" charset="0"/>
              </a:rPr>
              <a:t>(Hijo heredero de Abraham)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51A094-1BFB-4D64-BEF9-6079D323A198}"/>
              </a:ext>
            </a:extLst>
          </p:cNvPr>
          <p:cNvSpPr txBox="1"/>
          <p:nvPr/>
        </p:nvSpPr>
        <p:spPr>
          <a:xfrm>
            <a:off x="7839513" y="440502"/>
            <a:ext cx="1767280" cy="646331"/>
          </a:xfrm>
          <a:custGeom>
            <a:avLst/>
            <a:gdLst>
              <a:gd name="connsiteX0" fmla="*/ 0 w 1767280"/>
              <a:gd name="connsiteY0" fmla="*/ 0 h 646331"/>
              <a:gd name="connsiteX1" fmla="*/ 536075 w 1767280"/>
              <a:gd name="connsiteY1" fmla="*/ 0 h 646331"/>
              <a:gd name="connsiteX2" fmla="*/ 1089823 w 1767280"/>
              <a:gd name="connsiteY2" fmla="*/ 0 h 646331"/>
              <a:gd name="connsiteX3" fmla="*/ 1767280 w 1767280"/>
              <a:gd name="connsiteY3" fmla="*/ 0 h 646331"/>
              <a:gd name="connsiteX4" fmla="*/ 1767280 w 1767280"/>
              <a:gd name="connsiteY4" fmla="*/ 310239 h 646331"/>
              <a:gd name="connsiteX5" fmla="*/ 1767280 w 1767280"/>
              <a:gd name="connsiteY5" fmla="*/ 646331 h 646331"/>
              <a:gd name="connsiteX6" fmla="*/ 1160514 w 1767280"/>
              <a:gd name="connsiteY6" fmla="*/ 646331 h 646331"/>
              <a:gd name="connsiteX7" fmla="*/ 606766 w 1767280"/>
              <a:gd name="connsiteY7" fmla="*/ 646331 h 646331"/>
              <a:gd name="connsiteX8" fmla="*/ 0 w 1767280"/>
              <a:gd name="connsiteY8" fmla="*/ 646331 h 646331"/>
              <a:gd name="connsiteX9" fmla="*/ 0 w 1767280"/>
              <a:gd name="connsiteY9" fmla="*/ 342555 h 646331"/>
              <a:gd name="connsiteX10" fmla="*/ 0 w 1767280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7280" h="646331" fill="none" extrusionOk="0">
                <a:moveTo>
                  <a:pt x="0" y="0"/>
                </a:moveTo>
                <a:cubicBezTo>
                  <a:pt x="222985" y="-60644"/>
                  <a:pt x="344198" y="39525"/>
                  <a:pt x="536075" y="0"/>
                </a:cubicBezTo>
                <a:cubicBezTo>
                  <a:pt x="727953" y="-39525"/>
                  <a:pt x="908204" y="41868"/>
                  <a:pt x="1089823" y="0"/>
                </a:cubicBezTo>
                <a:cubicBezTo>
                  <a:pt x="1271442" y="-41868"/>
                  <a:pt x="1605164" y="12370"/>
                  <a:pt x="1767280" y="0"/>
                </a:cubicBezTo>
                <a:cubicBezTo>
                  <a:pt x="1785071" y="94038"/>
                  <a:pt x="1764150" y="245653"/>
                  <a:pt x="1767280" y="310239"/>
                </a:cubicBezTo>
                <a:cubicBezTo>
                  <a:pt x="1770410" y="374825"/>
                  <a:pt x="1746159" y="491623"/>
                  <a:pt x="1767280" y="646331"/>
                </a:cubicBezTo>
                <a:cubicBezTo>
                  <a:pt x="1495344" y="663298"/>
                  <a:pt x="1352892" y="607395"/>
                  <a:pt x="1160514" y="646331"/>
                </a:cubicBezTo>
                <a:cubicBezTo>
                  <a:pt x="968136" y="685267"/>
                  <a:pt x="766189" y="633070"/>
                  <a:pt x="606766" y="646331"/>
                </a:cubicBezTo>
                <a:cubicBezTo>
                  <a:pt x="447343" y="659592"/>
                  <a:pt x="265033" y="592580"/>
                  <a:pt x="0" y="646331"/>
                </a:cubicBezTo>
                <a:cubicBezTo>
                  <a:pt x="-20722" y="537769"/>
                  <a:pt x="15282" y="410210"/>
                  <a:pt x="0" y="342555"/>
                </a:cubicBezTo>
                <a:cubicBezTo>
                  <a:pt x="-15282" y="274900"/>
                  <a:pt x="24604" y="106161"/>
                  <a:pt x="0" y="0"/>
                </a:cubicBezTo>
                <a:close/>
              </a:path>
              <a:path w="1767280" h="646331" stroke="0" extrusionOk="0">
                <a:moveTo>
                  <a:pt x="0" y="0"/>
                </a:moveTo>
                <a:cubicBezTo>
                  <a:pt x="200421" y="-20608"/>
                  <a:pt x="336288" y="43333"/>
                  <a:pt x="571421" y="0"/>
                </a:cubicBezTo>
                <a:cubicBezTo>
                  <a:pt x="806554" y="-43333"/>
                  <a:pt x="930479" y="35756"/>
                  <a:pt x="1125168" y="0"/>
                </a:cubicBezTo>
                <a:cubicBezTo>
                  <a:pt x="1319857" y="-35756"/>
                  <a:pt x="1573422" y="26193"/>
                  <a:pt x="1767280" y="0"/>
                </a:cubicBezTo>
                <a:cubicBezTo>
                  <a:pt x="1790186" y="108010"/>
                  <a:pt x="1732892" y="239464"/>
                  <a:pt x="1767280" y="310239"/>
                </a:cubicBezTo>
                <a:cubicBezTo>
                  <a:pt x="1801668" y="381014"/>
                  <a:pt x="1742323" y="483740"/>
                  <a:pt x="1767280" y="646331"/>
                </a:cubicBezTo>
                <a:cubicBezTo>
                  <a:pt x="1558998" y="657730"/>
                  <a:pt x="1343435" y="616524"/>
                  <a:pt x="1231205" y="646331"/>
                </a:cubicBezTo>
                <a:cubicBezTo>
                  <a:pt x="1118976" y="676138"/>
                  <a:pt x="935420" y="624729"/>
                  <a:pt x="677457" y="646331"/>
                </a:cubicBezTo>
                <a:cubicBezTo>
                  <a:pt x="419494" y="667933"/>
                  <a:pt x="176159" y="579743"/>
                  <a:pt x="0" y="646331"/>
                </a:cubicBezTo>
                <a:cubicBezTo>
                  <a:pt x="-4728" y="526668"/>
                  <a:pt x="16246" y="487760"/>
                  <a:pt x="0" y="336092"/>
                </a:cubicBezTo>
                <a:cubicBezTo>
                  <a:pt x="-16246" y="184424"/>
                  <a:pt x="39618" y="76831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REBECA</a:t>
            </a:r>
          </a:p>
          <a:p>
            <a:pPr algn="ctr"/>
            <a:r>
              <a:rPr lang="es-ES" sz="1600" dirty="0">
                <a:solidFill>
                  <a:schemeClr val="accent1"/>
                </a:solidFill>
                <a:latin typeface="Amasis MT Pro" panose="02040504050005020304" pitchFamily="18" charset="0"/>
              </a:rPr>
              <a:t>(Esposa estéril)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18852BAC-FEFF-4E12-8950-CEE978E0CE2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6096000" y="763668"/>
            <a:ext cx="1743513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2E130F4-9E72-4E60-B36F-350094B897BB}"/>
              </a:ext>
            </a:extLst>
          </p:cNvPr>
          <p:cNvSpPr txBox="1"/>
          <p:nvPr/>
        </p:nvSpPr>
        <p:spPr>
          <a:xfrm>
            <a:off x="4996784" y="1386778"/>
            <a:ext cx="1767280" cy="646331"/>
          </a:xfrm>
          <a:custGeom>
            <a:avLst/>
            <a:gdLst>
              <a:gd name="connsiteX0" fmla="*/ 0 w 1767280"/>
              <a:gd name="connsiteY0" fmla="*/ 0 h 646331"/>
              <a:gd name="connsiteX1" fmla="*/ 536075 w 1767280"/>
              <a:gd name="connsiteY1" fmla="*/ 0 h 646331"/>
              <a:gd name="connsiteX2" fmla="*/ 1089823 w 1767280"/>
              <a:gd name="connsiteY2" fmla="*/ 0 h 646331"/>
              <a:gd name="connsiteX3" fmla="*/ 1767280 w 1767280"/>
              <a:gd name="connsiteY3" fmla="*/ 0 h 646331"/>
              <a:gd name="connsiteX4" fmla="*/ 1767280 w 1767280"/>
              <a:gd name="connsiteY4" fmla="*/ 310239 h 646331"/>
              <a:gd name="connsiteX5" fmla="*/ 1767280 w 1767280"/>
              <a:gd name="connsiteY5" fmla="*/ 646331 h 646331"/>
              <a:gd name="connsiteX6" fmla="*/ 1160514 w 1767280"/>
              <a:gd name="connsiteY6" fmla="*/ 646331 h 646331"/>
              <a:gd name="connsiteX7" fmla="*/ 606766 w 1767280"/>
              <a:gd name="connsiteY7" fmla="*/ 646331 h 646331"/>
              <a:gd name="connsiteX8" fmla="*/ 0 w 1767280"/>
              <a:gd name="connsiteY8" fmla="*/ 646331 h 646331"/>
              <a:gd name="connsiteX9" fmla="*/ 0 w 1767280"/>
              <a:gd name="connsiteY9" fmla="*/ 342555 h 646331"/>
              <a:gd name="connsiteX10" fmla="*/ 0 w 1767280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7280" h="646331" fill="none" extrusionOk="0">
                <a:moveTo>
                  <a:pt x="0" y="0"/>
                </a:moveTo>
                <a:cubicBezTo>
                  <a:pt x="222985" y="-60644"/>
                  <a:pt x="344198" y="39525"/>
                  <a:pt x="536075" y="0"/>
                </a:cubicBezTo>
                <a:cubicBezTo>
                  <a:pt x="727953" y="-39525"/>
                  <a:pt x="908204" y="41868"/>
                  <a:pt x="1089823" y="0"/>
                </a:cubicBezTo>
                <a:cubicBezTo>
                  <a:pt x="1271442" y="-41868"/>
                  <a:pt x="1605164" y="12370"/>
                  <a:pt x="1767280" y="0"/>
                </a:cubicBezTo>
                <a:cubicBezTo>
                  <a:pt x="1785071" y="94038"/>
                  <a:pt x="1764150" y="245653"/>
                  <a:pt x="1767280" y="310239"/>
                </a:cubicBezTo>
                <a:cubicBezTo>
                  <a:pt x="1770410" y="374825"/>
                  <a:pt x="1746159" y="491623"/>
                  <a:pt x="1767280" y="646331"/>
                </a:cubicBezTo>
                <a:cubicBezTo>
                  <a:pt x="1495344" y="663298"/>
                  <a:pt x="1352892" y="607395"/>
                  <a:pt x="1160514" y="646331"/>
                </a:cubicBezTo>
                <a:cubicBezTo>
                  <a:pt x="968136" y="685267"/>
                  <a:pt x="766189" y="633070"/>
                  <a:pt x="606766" y="646331"/>
                </a:cubicBezTo>
                <a:cubicBezTo>
                  <a:pt x="447343" y="659592"/>
                  <a:pt x="265033" y="592580"/>
                  <a:pt x="0" y="646331"/>
                </a:cubicBezTo>
                <a:cubicBezTo>
                  <a:pt x="-20722" y="537769"/>
                  <a:pt x="15282" y="410210"/>
                  <a:pt x="0" y="342555"/>
                </a:cubicBezTo>
                <a:cubicBezTo>
                  <a:pt x="-15282" y="274900"/>
                  <a:pt x="24604" y="106161"/>
                  <a:pt x="0" y="0"/>
                </a:cubicBezTo>
                <a:close/>
              </a:path>
              <a:path w="1767280" h="646331" stroke="0" extrusionOk="0">
                <a:moveTo>
                  <a:pt x="0" y="0"/>
                </a:moveTo>
                <a:cubicBezTo>
                  <a:pt x="200421" y="-20608"/>
                  <a:pt x="336288" y="43333"/>
                  <a:pt x="571421" y="0"/>
                </a:cubicBezTo>
                <a:cubicBezTo>
                  <a:pt x="806554" y="-43333"/>
                  <a:pt x="930479" y="35756"/>
                  <a:pt x="1125168" y="0"/>
                </a:cubicBezTo>
                <a:cubicBezTo>
                  <a:pt x="1319857" y="-35756"/>
                  <a:pt x="1573422" y="26193"/>
                  <a:pt x="1767280" y="0"/>
                </a:cubicBezTo>
                <a:cubicBezTo>
                  <a:pt x="1790186" y="108010"/>
                  <a:pt x="1732892" y="239464"/>
                  <a:pt x="1767280" y="310239"/>
                </a:cubicBezTo>
                <a:cubicBezTo>
                  <a:pt x="1801668" y="381014"/>
                  <a:pt x="1742323" y="483740"/>
                  <a:pt x="1767280" y="646331"/>
                </a:cubicBezTo>
                <a:cubicBezTo>
                  <a:pt x="1558998" y="657730"/>
                  <a:pt x="1343435" y="616524"/>
                  <a:pt x="1231205" y="646331"/>
                </a:cubicBezTo>
                <a:cubicBezTo>
                  <a:pt x="1118976" y="676138"/>
                  <a:pt x="935420" y="624729"/>
                  <a:pt x="677457" y="646331"/>
                </a:cubicBezTo>
                <a:cubicBezTo>
                  <a:pt x="419494" y="667933"/>
                  <a:pt x="176159" y="579743"/>
                  <a:pt x="0" y="646331"/>
                </a:cubicBezTo>
                <a:cubicBezTo>
                  <a:pt x="-4728" y="526668"/>
                  <a:pt x="16246" y="487760"/>
                  <a:pt x="0" y="336092"/>
                </a:cubicBezTo>
                <a:cubicBezTo>
                  <a:pt x="-16246" y="184424"/>
                  <a:pt x="39618" y="76831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ESAÚ</a:t>
            </a:r>
          </a:p>
          <a:p>
            <a:pPr algn="ctr"/>
            <a:r>
              <a:rPr lang="es-ES" sz="1600" dirty="0">
                <a:solidFill>
                  <a:schemeClr val="accent1"/>
                </a:solidFill>
                <a:latin typeface="Amasis MT Pro" panose="02040504050005020304" pitchFamily="18" charset="0"/>
              </a:rPr>
              <a:t>(Cazador)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EDEDEB6-70AE-4A5D-B452-12EF8552FFE5}"/>
              </a:ext>
            </a:extLst>
          </p:cNvPr>
          <p:cNvSpPr txBox="1"/>
          <p:nvPr/>
        </p:nvSpPr>
        <p:spPr>
          <a:xfrm>
            <a:off x="7042474" y="1386778"/>
            <a:ext cx="1767280" cy="646331"/>
          </a:xfrm>
          <a:custGeom>
            <a:avLst/>
            <a:gdLst>
              <a:gd name="connsiteX0" fmla="*/ 0 w 1767280"/>
              <a:gd name="connsiteY0" fmla="*/ 0 h 646331"/>
              <a:gd name="connsiteX1" fmla="*/ 536075 w 1767280"/>
              <a:gd name="connsiteY1" fmla="*/ 0 h 646331"/>
              <a:gd name="connsiteX2" fmla="*/ 1089823 w 1767280"/>
              <a:gd name="connsiteY2" fmla="*/ 0 h 646331"/>
              <a:gd name="connsiteX3" fmla="*/ 1767280 w 1767280"/>
              <a:gd name="connsiteY3" fmla="*/ 0 h 646331"/>
              <a:gd name="connsiteX4" fmla="*/ 1767280 w 1767280"/>
              <a:gd name="connsiteY4" fmla="*/ 310239 h 646331"/>
              <a:gd name="connsiteX5" fmla="*/ 1767280 w 1767280"/>
              <a:gd name="connsiteY5" fmla="*/ 646331 h 646331"/>
              <a:gd name="connsiteX6" fmla="*/ 1160514 w 1767280"/>
              <a:gd name="connsiteY6" fmla="*/ 646331 h 646331"/>
              <a:gd name="connsiteX7" fmla="*/ 606766 w 1767280"/>
              <a:gd name="connsiteY7" fmla="*/ 646331 h 646331"/>
              <a:gd name="connsiteX8" fmla="*/ 0 w 1767280"/>
              <a:gd name="connsiteY8" fmla="*/ 646331 h 646331"/>
              <a:gd name="connsiteX9" fmla="*/ 0 w 1767280"/>
              <a:gd name="connsiteY9" fmla="*/ 342555 h 646331"/>
              <a:gd name="connsiteX10" fmla="*/ 0 w 1767280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7280" h="646331" fill="none" extrusionOk="0">
                <a:moveTo>
                  <a:pt x="0" y="0"/>
                </a:moveTo>
                <a:cubicBezTo>
                  <a:pt x="222985" y="-60644"/>
                  <a:pt x="344198" y="39525"/>
                  <a:pt x="536075" y="0"/>
                </a:cubicBezTo>
                <a:cubicBezTo>
                  <a:pt x="727953" y="-39525"/>
                  <a:pt x="908204" y="41868"/>
                  <a:pt x="1089823" y="0"/>
                </a:cubicBezTo>
                <a:cubicBezTo>
                  <a:pt x="1271442" y="-41868"/>
                  <a:pt x="1605164" y="12370"/>
                  <a:pt x="1767280" y="0"/>
                </a:cubicBezTo>
                <a:cubicBezTo>
                  <a:pt x="1785071" y="94038"/>
                  <a:pt x="1764150" y="245653"/>
                  <a:pt x="1767280" y="310239"/>
                </a:cubicBezTo>
                <a:cubicBezTo>
                  <a:pt x="1770410" y="374825"/>
                  <a:pt x="1746159" y="491623"/>
                  <a:pt x="1767280" y="646331"/>
                </a:cubicBezTo>
                <a:cubicBezTo>
                  <a:pt x="1495344" y="663298"/>
                  <a:pt x="1352892" y="607395"/>
                  <a:pt x="1160514" y="646331"/>
                </a:cubicBezTo>
                <a:cubicBezTo>
                  <a:pt x="968136" y="685267"/>
                  <a:pt x="766189" y="633070"/>
                  <a:pt x="606766" y="646331"/>
                </a:cubicBezTo>
                <a:cubicBezTo>
                  <a:pt x="447343" y="659592"/>
                  <a:pt x="265033" y="592580"/>
                  <a:pt x="0" y="646331"/>
                </a:cubicBezTo>
                <a:cubicBezTo>
                  <a:pt x="-20722" y="537769"/>
                  <a:pt x="15282" y="410210"/>
                  <a:pt x="0" y="342555"/>
                </a:cubicBezTo>
                <a:cubicBezTo>
                  <a:pt x="-15282" y="274900"/>
                  <a:pt x="24604" y="106161"/>
                  <a:pt x="0" y="0"/>
                </a:cubicBezTo>
                <a:close/>
              </a:path>
              <a:path w="1767280" h="646331" stroke="0" extrusionOk="0">
                <a:moveTo>
                  <a:pt x="0" y="0"/>
                </a:moveTo>
                <a:cubicBezTo>
                  <a:pt x="200421" y="-20608"/>
                  <a:pt x="336288" y="43333"/>
                  <a:pt x="571421" y="0"/>
                </a:cubicBezTo>
                <a:cubicBezTo>
                  <a:pt x="806554" y="-43333"/>
                  <a:pt x="930479" y="35756"/>
                  <a:pt x="1125168" y="0"/>
                </a:cubicBezTo>
                <a:cubicBezTo>
                  <a:pt x="1319857" y="-35756"/>
                  <a:pt x="1573422" y="26193"/>
                  <a:pt x="1767280" y="0"/>
                </a:cubicBezTo>
                <a:cubicBezTo>
                  <a:pt x="1790186" y="108010"/>
                  <a:pt x="1732892" y="239464"/>
                  <a:pt x="1767280" y="310239"/>
                </a:cubicBezTo>
                <a:cubicBezTo>
                  <a:pt x="1801668" y="381014"/>
                  <a:pt x="1742323" y="483740"/>
                  <a:pt x="1767280" y="646331"/>
                </a:cubicBezTo>
                <a:cubicBezTo>
                  <a:pt x="1558998" y="657730"/>
                  <a:pt x="1343435" y="616524"/>
                  <a:pt x="1231205" y="646331"/>
                </a:cubicBezTo>
                <a:cubicBezTo>
                  <a:pt x="1118976" y="676138"/>
                  <a:pt x="935420" y="624729"/>
                  <a:pt x="677457" y="646331"/>
                </a:cubicBezTo>
                <a:cubicBezTo>
                  <a:pt x="419494" y="667933"/>
                  <a:pt x="176159" y="579743"/>
                  <a:pt x="0" y="646331"/>
                </a:cubicBezTo>
                <a:cubicBezTo>
                  <a:pt x="-4728" y="526668"/>
                  <a:pt x="16246" y="487760"/>
                  <a:pt x="0" y="336092"/>
                </a:cubicBezTo>
                <a:cubicBezTo>
                  <a:pt x="-16246" y="184424"/>
                  <a:pt x="39618" y="76831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JACOB</a:t>
            </a:r>
          </a:p>
          <a:p>
            <a:pPr algn="ctr"/>
            <a:r>
              <a:rPr lang="es-ES" sz="1600" dirty="0">
                <a:solidFill>
                  <a:schemeClr val="accent1"/>
                </a:solidFill>
                <a:latin typeface="Amasis MT Pro" panose="02040504050005020304" pitchFamily="18" charset="0"/>
              </a:rPr>
              <a:t>(Pastor)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5C77954-D384-4439-9A8E-175A9A0EC1A0}"/>
              </a:ext>
            </a:extLst>
          </p:cNvPr>
          <p:cNvCxnSpPr>
            <a:cxnSpLocks/>
          </p:cNvCxnSpPr>
          <p:nvPr/>
        </p:nvCxnSpPr>
        <p:spPr>
          <a:xfrm flipH="1">
            <a:off x="6923453" y="793470"/>
            <a:ext cx="852882" cy="952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04BDD75C-D3B1-4001-B5C8-2F9768169E76}"/>
              </a:ext>
            </a:extLst>
          </p:cNvPr>
          <p:cNvCxnSpPr>
            <a:cxnSpLocks/>
          </p:cNvCxnSpPr>
          <p:nvPr/>
        </p:nvCxnSpPr>
        <p:spPr>
          <a:xfrm>
            <a:off x="6062622" y="761493"/>
            <a:ext cx="797654" cy="983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ECEE6A3-6859-47A3-BD42-2C717CB9E3D4}"/>
              </a:ext>
            </a:extLst>
          </p:cNvPr>
          <p:cNvCxnSpPr>
            <a:cxnSpLocks/>
          </p:cNvCxnSpPr>
          <p:nvPr/>
        </p:nvCxnSpPr>
        <p:spPr>
          <a:xfrm flipH="1">
            <a:off x="5570732" y="2043695"/>
            <a:ext cx="309692" cy="391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3E1117D8-CDA5-4BB7-B2FA-1360F8CE40AC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5880424" y="2033109"/>
            <a:ext cx="361427" cy="422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3610891-E6C5-4BDB-9F5C-4D2C8F1DFD8D}"/>
              </a:ext>
            </a:extLst>
          </p:cNvPr>
          <p:cNvSpPr txBox="1"/>
          <p:nvPr/>
        </p:nvSpPr>
        <p:spPr>
          <a:xfrm>
            <a:off x="4894022" y="2458013"/>
            <a:ext cx="103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masis MT Pro" panose="02040504050005020304" pitchFamily="18" charset="0"/>
              </a:rPr>
              <a:t>Judith</a:t>
            </a:r>
            <a:r>
              <a:rPr lang="es-ES" dirty="0"/>
              <a:t> </a:t>
            </a:r>
            <a:endParaRPr lang="es-MX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C31B257-41AD-4F65-9C4F-B612000D188C}"/>
              </a:ext>
            </a:extLst>
          </p:cNvPr>
          <p:cNvSpPr txBox="1"/>
          <p:nvPr/>
        </p:nvSpPr>
        <p:spPr>
          <a:xfrm>
            <a:off x="5967633" y="2441018"/>
            <a:ext cx="116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Basemat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0B88690-F994-4DA3-BB57-50D426145865}"/>
              </a:ext>
            </a:extLst>
          </p:cNvPr>
          <p:cNvSpPr txBox="1"/>
          <p:nvPr/>
        </p:nvSpPr>
        <p:spPr>
          <a:xfrm>
            <a:off x="9925572" y="163502"/>
            <a:ext cx="1877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latin typeface="Amasis MT Pro" panose="02040504050005020304" pitchFamily="18" charset="0"/>
              </a:rPr>
              <a:t>“</a:t>
            </a:r>
            <a:r>
              <a:rPr lang="es-ES" sz="1200" b="1" i="1" dirty="0">
                <a:latin typeface="Amasis MT Pro" panose="02040504050005020304" pitchFamily="18" charset="0"/>
              </a:rPr>
              <a:t>Dos naciones hay en tu seno; dos pueblos  se separarán desde tus entrañas. Uno será más fuerte que el otro, y el mayor servirá al menor”.</a:t>
            </a:r>
            <a:endParaRPr lang="es-MX" sz="1200" b="1" i="1" dirty="0">
              <a:latin typeface="Amasis MT Pro" panose="02040504050005020304" pitchFamily="18" charset="0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44C1BB0D-C192-4E49-99B2-C7C581B4FDF7}"/>
              </a:ext>
            </a:extLst>
          </p:cNvPr>
          <p:cNvCxnSpPr>
            <a:cxnSpLocks/>
          </p:cNvCxnSpPr>
          <p:nvPr/>
        </p:nvCxnSpPr>
        <p:spPr>
          <a:xfrm>
            <a:off x="9794760" y="1709943"/>
            <a:ext cx="0" cy="1480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D7606F25-3004-4A62-AE13-FE5F8D2B6392}"/>
              </a:ext>
            </a:extLst>
          </p:cNvPr>
          <p:cNvCxnSpPr>
            <a:stCxn id="19" idx="3"/>
          </p:cNvCxnSpPr>
          <p:nvPr/>
        </p:nvCxnSpPr>
        <p:spPr>
          <a:xfrm flipV="1">
            <a:off x="8809754" y="1709943"/>
            <a:ext cx="98500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450CCA6-A21B-49FF-9E20-C27008EE3837}"/>
              </a:ext>
            </a:extLst>
          </p:cNvPr>
          <p:cNvSpPr txBox="1"/>
          <p:nvPr/>
        </p:nvSpPr>
        <p:spPr>
          <a:xfrm>
            <a:off x="8532999" y="3219093"/>
            <a:ext cx="2785145" cy="707886"/>
          </a:xfrm>
          <a:custGeom>
            <a:avLst/>
            <a:gdLst>
              <a:gd name="connsiteX0" fmla="*/ 0 w 2785145"/>
              <a:gd name="connsiteY0" fmla="*/ 0 h 707886"/>
              <a:gd name="connsiteX1" fmla="*/ 473475 w 2785145"/>
              <a:gd name="connsiteY1" fmla="*/ 0 h 707886"/>
              <a:gd name="connsiteX2" fmla="*/ 1002652 w 2785145"/>
              <a:gd name="connsiteY2" fmla="*/ 0 h 707886"/>
              <a:gd name="connsiteX3" fmla="*/ 1559681 w 2785145"/>
              <a:gd name="connsiteY3" fmla="*/ 0 h 707886"/>
              <a:gd name="connsiteX4" fmla="*/ 2061007 w 2785145"/>
              <a:gd name="connsiteY4" fmla="*/ 0 h 707886"/>
              <a:gd name="connsiteX5" fmla="*/ 2785145 w 2785145"/>
              <a:gd name="connsiteY5" fmla="*/ 0 h 707886"/>
              <a:gd name="connsiteX6" fmla="*/ 2785145 w 2785145"/>
              <a:gd name="connsiteY6" fmla="*/ 332706 h 707886"/>
              <a:gd name="connsiteX7" fmla="*/ 2785145 w 2785145"/>
              <a:gd name="connsiteY7" fmla="*/ 707886 h 707886"/>
              <a:gd name="connsiteX8" fmla="*/ 2200265 w 2785145"/>
              <a:gd name="connsiteY8" fmla="*/ 707886 h 707886"/>
              <a:gd name="connsiteX9" fmla="*/ 1671087 w 2785145"/>
              <a:gd name="connsiteY9" fmla="*/ 707886 h 707886"/>
              <a:gd name="connsiteX10" fmla="*/ 1058355 w 2785145"/>
              <a:gd name="connsiteY10" fmla="*/ 707886 h 707886"/>
              <a:gd name="connsiteX11" fmla="*/ 0 w 2785145"/>
              <a:gd name="connsiteY11" fmla="*/ 707886 h 707886"/>
              <a:gd name="connsiteX12" fmla="*/ 0 w 2785145"/>
              <a:gd name="connsiteY12" fmla="*/ 361022 h 707886"/>
              <a:gd name="connsiteX13" fmla="*/ 0 w 2785145"/>
              <a:gd name="connsiteY13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5145" h="707886" fill="none" extrusionOk="0">
                <a:moveTo>
                  <a:pt x="0" y="0"/>
                </a:moveTo>
                <a:cubicBezTo>
                  <a:pt x="96917" y="-31255"/>
                  <a:pt x="315051" y="45877"/>
                  <a:pt x="473475" y="0"/>
                </a:cubicBezTo>
                <a:cubicBezTo>
                  <a:pt x="631899" y="-45877"/>
                  <a:pt x="817777" y="14475"/>
                  <a:pt x="1002652" y="0"/>
                </a:cubicBezTo>
                <a:cubicBezTo>
                  <a:pt x="1187527" y="-14475"/>
                  <a:pt x="1326779" y="46592"/>
                  <a:pt x="1559681" y="0"/>
                </a:cubicBezTo>
                <a:cubicBezTo>
                  <a:pt x="1792583" y="-46592"/>
                  <a:pt x="1891889" y="30800"/>
                  <a:pt x="2061007" y="0"/>
                </a:cubicBezTo>
                <a:cubicBezTo>
                  <a:pt x="2230125" y="-30800"/>
                  <a:pt x="2465604" y="40193"/>
                  <a:pt x="2785145" y="0"/>
                </a:cubicBezTo>
                <a:cubicBezTo>
                  <a:pt x="2788158" y="156944"/>
                  <a:pt x="2765491" y="230000"/>
                  <a:pt x="2785145" y="332706"/>
                </a:cubicBezTo>
                <a:cubicBezTo>
                  <a:pt x="2804799" y="435412"/>
                  <a:pt x="2770693" y="578010"/>
                  <a:pt x="2785145" y="707886"/>
                </a:cubicBezTo>
                <a:cubicBezTo>
                  <a:pt x="2617444" y="732800"/>
                  <a:pt x="2424048" y="682826"/>
                  <a:pt x="2200265" y="707886"/>
                </a:cubicBezTo>
                <a:cubicBezTo>
                  <a:pt x="1976482" y="732946"/>
                  <a:pt x="1929481" y="686640"/>
                  <a:pt x="1671087" y="707886"/>
                </a:cubicBezTo>
                <a:cubicBezTo>
                  <a:pt x="1412693" y="729132"/>
                  <a:pt x="1263949" y="685036"/>
                  <a:pt x="1058355" y="707886"/>
                </a:cubicBezTo>
                <a:cubicBezTo>
                  <a:pt x="852761" y="730736"/>
                  <a:pt x="226831" y="601264"/>
                  <a:pt x="0" y="707886"/>
                </a:cubicBezTo>
                <a:cubicBezTo>
                  <a:pt x="-11406" y="577893"/>
                  <a:pt x="12558" y="532728"/>
                  <a:pt x="0" y="361022"/>
                </a:cubicBezTo>
                <a:cubicBezTo>
                  <a:pt x="-12558" y="189316"/>
                  <a:pt x="36388" y="148687"/>
                  <a:pt x="0" y="0"/>
                </a:cubicBezTo>
                <a:close/>
              </a:path>
              <a:path w="2785145" h="707886" stroke="0" extrusionOk="0">
                <a:moveTo>
                  <a:pt x="0" y="0"/>
                </a:moveTo>
                <a:cubicBezTo>
                  <a:pt x="106321" y="-8679"/>
                  <a:pt x="309961" y="45177"/>
                  <a:pt x="529178" y="0"/>
                </a:cubicBezTo>
                <a:cubicBezTo>
                  <a:pt x="748395" y="-45177"/>
                  <a:pt x="845100" y="29697"/>
                  <a:pt x="1030504" y="0"/>
                </a:cubicBezTo>
                <a:cubicBezTo>
                  <a:pt x="1215908" y="-29697"/>
                  <a:pt x="1461070" y="10334"/>
                  <a:pt x="1643236" y="0"/>
                </a:cubicBezTo>
                <a:cubicBezTo>
                  <a:pt x="1825402" y="-10334"/>
                  <a:pt x="1906363" y="1290"/>
                  <a:pt x="2144562" y="0"/>
                </a:cubicBezTo>
                <a:cubicBezTo>
                  <a:pt x="2382761" y="-1290"/>
                  <a:pt x="2521813" y="33362"/>
                  <a:pt x="2785145" y="0"/>
                </a:cubicBezTo>
                <a:cubicBezTo>
                  <a:pt x="2802979" y="151304"/>
                  <a:pt x="2750189" y="241764"/>
                  <a:pt x="2785145" y="332706"/>
                </a:cubicBezTo>
                <a:cubicBezTo>
                  <a:pt x="2820101" y="423648"/>
                  <a:pt x="2782469" y="596907"/>
                  <a:pt x="2785145" y="707886"/>
                </a:cubicBezTo>
                <a:cubicBezTo>
                  <a:pt x="2621148" y="760754"/>
                  <a:pt x="2466058" y="635201"/>
                  <a:pt x="2172413" y="707886"/>
                </a:cubicBezTo>
                <a:cubicBezTo>
                  <a:pt x="1878768" y="780571"/>
                  <a:pt x="1868759" y="651943"/>
                  <a:pt x="1671087" y="707886"/>
                </a:cubicBezTo>
                <a:cubicBezTo>
                  <a:pt x="1473415" y="763829"/>
                  <a:pt x="1382555" y="693286"/>
                  <a:pt x="1141909" y="707886"/>
                </a:cubicBezTo>
                <a:cubicBezTo>
                  <a:pt x="901263" y="722486"/>
                  <a:pt x="792640" y="698864"/>
                  <a:pt x="529178" y="707886"/>
                </a:cubicBezTo>
                <a:cubicBezTo>
                  <a:pt x="265716" y="716908"/>
                  <a:pt x="254526" y="649494"/>
                  <a:pt x="0" y="707886"/>
                </a:cubicBezTo>
                <a:cubicBezTo>
                  <a:pt x="-29695" y="583136"/>
                  <a:pt x="37020" y="535755"/>
                  <a:pt x="0" y="375180"/>
                </a:cubicBezTo>
                <a:cubicBezTo>
                  <a:pt x="-37020" y="214605"/>
                  <a:pt x="30716" y="13366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Jacob se roba la bendición 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12B4A6B-7B7D-4D0F-8B58-19AC8E54577B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8053431" y="3573036"/>
            <a:ext cx="4795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FAE4057-BDE7-421E-BE45-B17E20E4F410}"/>
              </a:ext>
            </a:extLst>
          </p:cNvPr>
          <p:cNvSpPr txBox="1"/>
          <p:nvPr/>
        </p:nvSpPr>
        <p:spPr>
          <a:xfrm>
            <a:off x="5264087" y="3439750"/>
            <a:ext cx="2785145" cy="338554"/>
          </a:xfrm>
          <a:custGeom>
            <a:avLst/>
            <a:gdLst>
              <a:gd name="connsiteX0" fmla="*/ 0 w 2785145"/>
              <a:gd name="connsiteY0" fmla="*/ 0 h 338554"/>
              <a:gd name="connsiteX1" fmla="*/ 584880 w 2785145"/>
              <a:gd name="connsiteY1" fmla="*/ 0 h 338554"/>
              <a:gd name="connsiteX2" fmla="*/ 1086207 w 2785145"/>
              <a:gd name="connsiteY2" fmla="*/ 0 h 338554"/>
              <a:gd name="connsiteX3" fmla="*/ 1698938 w 2785145"/>
              <a:gd name="connsiteY3" fmla="*/ 0 h 338554"/>
              <a:gd name="connsiteX4" fmla="*/ 2228116 w 2785145"/>
              <a:gd name="connsiteY4" fmla="*/ 0 h 338554"/>
              <a:gd name="connsiteX5" fmla="*/ 2785145 w 2785145"/>
              <a:gd name="connsiteY5" fmla="*/ 0 h 338554"/>
              <a:gd name="connsiteX6" fmla="*/ 2785145 w 2785145"/>
              <a:gd name="connsiteY6" fmla="*/ 338554 h 338554"/>
              <a:gd name="connsiteX7" fmla="*/ 2283819 w 2785145"/>
              <a:gd name="connsiteY7" fmla="*/ 338554 h 338554"/>
              <a:gd name="connsiteX8" fmla="*/ 1726790 w 2785145"/>
              <a:gd name="connsiteY8" fmla="*/ 338554 h 338554"/>
              <a:gd name="connsiteX9" fmla="*/ 1197612 w 2785145"/>
              <a:gd name="connsiteY9" fmla="*/ 338554 h 338554"/>
              <a:gd name="connsiteX10" fmla="*/ 612732 w 2785145"/>
              <a:gd name="connsiteY10" fmla="*/ 338554 h 338554"/>
              <a:gd name="connsiteX11" fmla="*/ 0 w 2785145"/>
              <a:gd name="connsiteY11" fmla="*/ 338554 h 338554"/>
              <a:gd name="connsiteX12" fmla="*/ 0 w 2785145"/>
              <a:gd name="connsiteY12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5145" h="338554" fill="none" extrusionOk="0">
                <a:moveTo>
                  <a:pt x="0" y="0"/>
                </a:moveTo>
                <a:cubicBezTo>
                  <a:pt x="236870" y="-20985"/>
                  <a:pt x="451395" y="7546"/>
                  <a:pt x="584880" y="0"/>
                </a:cubicBezTo>
                <a:cubicBezTo>
                  <a:pt x="718365" y="-7546"/>
                  <a:pt x="914661" y="17007"/>
                  <a:pt x="1086207" y="0"/>
                </a:cubicBezTo>
                <a:cubicBezTo>
                  <a:pt x="1257753" y="-17007"/>
                  <a:pt x="1573619" y="67616"/>
                  <a:pt x="1698938" y="0"/>
                </a:cubicBezTo>
                <a:cubicBezTo>
                  <a:pt x="1824257" y="-67616"/>
                  <a:pt x="2040418" y="13702"/>
                  <a:pt x="2228116" y="0"/>
                </a:cubicBezTo>
                <a:cubicBezTo>
                  <a:pt x="2415814" y="-13702"/>
                  <a:pt x="2552243" y="46592"/>
                  <a:pt x="2785145" y="0"/>
                </a:cubicBezTo>
                <a:cubicBezTo>
                  <a:pt x="2822730" y="91020"/>
                  <a:pt x="2770927" y="232047"/>
                  <a:pt x="2785145" y="338554"/>
                </a:cubicBezTo>
                <a:cubicBezTo>
                  <a:pt x="2564257" y="383825"/>
                  <a:pt x="2467470" y="301204"/>
                  <a:pt x="2283819" y="338554"/>
                </a:cubicBezTo>
                <a:cubicBezTo>
                  <a:pt x="2100168" y="375904"/>
                  <a:pt x="1857743" y="301594"/>
                  <a:pt x="1726790" y="338554"/>
                </a:cubicBezTo>
                <a:cubicBezTo>
                  <a:pt x="1595837" y="375514"/>
                  <a:pt x="1329412" y="304389"/>
                  <a:pt x="1197612" y="338554"/>
                </a:cubicBezTo>
                <a:cubicBezTo>
                  <a:pt x="1065812" y="372719"/>
                  <a:pt x="836515" y="313494"/>
                  <a:pt x="612732" y="338554"/>
                </a:cubicBezTo>
                <a:cubicBezTo>
                  <a:pt x="388949" y="363614"/>
                  <a:pt x="252877" y="282308"/>
                  <a:pt x="0" y="338554"/>
                </a:cubicBezTo>
                <a:cubicBezTo>
                  <a:pt x="-31049" y="204738"/>
                  <a:pt x="36715" y="97891"/>
                  <a:pt x="0" y="0"/>
                </a:cubicBezTo>
                <a:close/>
              </a:path>
              <a:path w="2785145" h="338554" stroke="0" extrusionOk="0">
                <a:moveTo>
                  <a:pt x="0" y="0"/>
                </a:moveTo>
                <a:cubicBezTo>
                  <a:pt x="106321" y="-8679"/>
                  <a:pt x="309961" y="45177"/>
                  <a:pt x="529178" y="0"/>
                </a:cubicBezTo>
                <a:cubicBezTo>
                  <a:pt x="748395" y="-45177"/>
                  <a:pt x="845100" y="29697"/>
                  <a:pt x="1030504" y="0"/>
                </a:cubicBezTo>
                <a:cubicBezTo>
                  <a:pt x="1215908" y="-29697"/>
                  <a:pt x="1461070" y="10334"/>
                  <a:pt x="1643236" y="0"/>
                </a:cubicBezTo>
                <a:cubicBezTo>
                  <a:pt x="1825402" y="-10334"/>
                  <a:pt x="1906363" y="1290"/>
                  <a:pt x="2144562" y="0"/>
                </a:cubicBezTo>
                <a:cubicBezTo>
                  <a:pt x="2382761" y="-1290"/>
                  <a:pt x="2521813" y="33362"/>
                  <a:pt x="2785145" y="0"/>
                </a:cubicBezTo>
                <a:cubicBezTo>
                  <a:pt x="2801238" y="96950"/>
                  <a:pt x="2755899" y="209024"/>
                  <a:pt x="2785145" y="338554"/>
                </a:cubicBezTo>
                <a:cubicBezTo>
                  <a:pt x="2566795" y="358438"/>
                  <a:pt x="2411050" y="335977"/>
                  <a:pt x="2283819" y="338554"/>
                </a:cubicBezTo>
                <a:cubicBezTo>
                  <a:pt x="2156588" y="341131"/>
                  <a:pt x="1914647" y="308845"/>
                  <a:pt x="1698938" y="338554"/>
                </a:cubicBezTo>
                <a:cubicBezTo>
                  <a:pt x="1483229" y="368263"/>
                  <a:pt x="1395284" y="282611"/>
                  <a:pt x="1197612" y="338554"/>
                </a:cubicBezTo>
                <a:cubicBezTo>
                  <a:pt x="999940" y="394497"/>
                  <a:pt x="908005" y="316882"/>
                  <a:pt x="668435" y="338554"/>
                </a:cubicBezTo>
                <a:cubicBezTo>
                  <a:pt x="428865" y="360226"/>
                  <a:pt x="258762" y="292648"/>
                  <a:pt x="0" y="338554"/>
                </a:cubicBezTo>
                <a:cubicBezTo>
                  <a:pt x="-24854" y="251204"/>
                  <a:pt x="31818" y="11568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Amasis MT Pro" panose="02040504050005020304" pitchFamily="18" charset="0"/>
              </a:rPr>
              <a:t>Huye a la casa de Labán</a:t>
            </a: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169284FF-4045-4C69-AD66-A9E144340EA3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9925571" y="3926979"/>
            <a:ext cx="1" cy="58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46EB820-D733-461B-A534-3643CC22A0EF}"/>
              </a:ext>
            </a:extLst>
          </p:cNvPr>
          <p:cNvSpPr txBox="1"/>
          <p:nvPr/>
        </p:nvSpPr>
        <p:spPr>
          <a:xfrm>
            <a:off x="1314846" y="4539384"/>
            <a:ext cx="10846951" cy="2062103"/>
          </a:xfrm>
          <a:custGeom>
            <a:avLst/>
            <a:gdLst>
              <a:gd name="connsiteX0" fmla="*/ 0 w 10846951"/>
              <a:gd name="connsiteY0" fmla="*/ 0 h 2062103"/>
              <a:gd name="connsiteX1" fmla="*/ 462423 w 10846951"/>
              <a:gd name="connsiteY1" fmla="*/ 0 h 2062103"/>
              <a:gd name="connsiteX2" fmla="*/ 816376 w 10846951"/>
              <a:gd name="connsiteY2" fmla="*/ 0 h 2062103"/>
              <a:gd name="connsiteX3" fmla="*/ 1604207 w 10846951"/>
              <a:gd name="connsiteY3" fmla="*/ 0 h 2062103"/>
              <a:gd name="connsiteX4" fmla="*/ 1958160 w 10846951"/>
              <a:gd name="connsiteY4" fmla="*/ 0 h 2062103"/>
              <a:gd name="connsiteX5" fmla="*/ 2637522 w 10846951"/>
              <a:gd name="connsiteY5" fmla="*/ 0 h 2062103"/>
              <a:gd name="connsiteX6" fmla="*/ 2883005 w 10846951"/>
              <a:gd name="connsiteY6" fmla="*/ 0 h 2062103"/>
              <a:gd name="connsiteX7" fmla="*/ 3128489 w 10846951"/>
              <a:gd name="connsiteY7" fmla="*/ 0 h 2062103"/>
              <a:gd name="connsiteX8" fmla="*/ 3916320 w 10846951"/>
              <a:gd name="connsiteY8" fmla="*/ 0 h 2062103"/>
              <a:gd name="connsiteX9" fmla="*/ 4595682 w 10846951"/>
              <a:gd name="connsiteY9" fmla="*/ 0 h 2062103"/>
              <a:gd name="connsiteX10" fmla="*/ 4841165 w 10846951"/>
              <a:gd name="connsiteY10" fmla="*/ 0 h 2062103"/>
              <a:gd name="connsiteX11" fmla="*/ 5412058 w 10846951"/>
              <a:gd name="connsiteY11" fmla="*/ 0 h 2062103"/>
              <a:gd name="connsiteX12" fmla="*/ 5766011 w 10846951"/>
              <a:gd name="connsiteY12" fmla="*/ 0 h 2062103"/>
              <a:gd name="connsiteX13" fmla="*/ 6011494 w 10846951"/>
              <a:gd name="connsiteY13" fmla="*/ 0 h 2062103"/>
              <a:gd name="connsiteX14" fmla="*/ 6473917 w 10846951"/>
              <a:gd name="connsiteY14" fmla="*/ 0 h 2062103"/>
              <a:gd name="connsiteX15" fmla="*/ 7153279 w 10846951"/>
              <a:gd name="connsiteY15" fmla="*/ 0 h 2062103"/>
              <a:gd name="connsiteX16" fmla="*/ 7941110 w 10846951"/>
              <a:gd name="connsiteY16" fmla="*/ 0 h 2062103"/>
              <a:gd name="connsiteX17" fmla="*/ 8186594 w 10846951"/>
              <a:gd name="connsiteY17" fmla="*/ 0 h 2062103"/>
              <a:gd name="connsiteX18" fmla="*/ 8974425 w 10846951"/>
              <a:gd name="connsiteY18" fmla="*/ 0 h 2062103"/>
              <a:gd name="connsiteX19" fmla="*/ 9436847 w 10846951"/>
              <a:gd name="connsiteY19" fmla="*/ 0 h 2062103"/>
              <a:gd name="connsiteX20" fmla="*/ 10224679 w 10846951"/>
              <a:gd name="connsiteY20" fmla="*/ 0 h 2062103"/>
              <a:gd name="connsiteX21" fmla="*/ 10846951 w 10846951"/>
              <a:gd name="connsiteY21" fmla="*/ 0 h 2062103"/>
              <a:gd name="connsiteX22" fmla="*/ 10846951 w 10846951"/>
              <a:gd name="connsiteY22" fmla="*/ 453663 h 2062103"/>
              <a:gd name="connsiteX23" fmla="*/ 10846951 w 10846951"/>
              <a:gd name="connsiteY23" fmla="*/ 948567 h 2062103"/>
              <a:gd name="connsiteX24" fmla="*/ 10846951 w 10846951"/>
              <a:gd name="connsiteY24" fmla="*/ 1402230 h 2062103"/>
              <a:gd name="connsiteX25" fmla="*/ 10846951 w 10846951"/>
              <a:gd name="connsiteY25" fmla="*/ 2062103 h 2062103"/>
              <a:gd name="connsiteX26" fmla="*/ 10167589 w 10846951"/>
              <a:gd name="connsiteY26" fmla="*/ 2062103 h 2062103"/>
              <a:gd name="connsiteX27" fmla="*/ 9379758 w 10846951"/>
              <a:gd name="connsiteY27" fmla="*/ 2062103 h 2062103"/>
              <a:gd name="connsiteX28" fmla="*/ 9134275 w 10846951"/>
              <a:gd name="connsiteY28" fmla="*/ 2062103 h 2062103"/>
              <a:gd name="connsiteX29" fmla="*/ 8563382 w 10846951"/>
              <a:gd name="connsiteY29" fmla="*/ 2062103 h 2062103"/>
              <a:gd name="connsiteX30" fmla="*/ 7775551 w 10846951"/>
              <a:gd name="connsiteY30" fmla="*/ 2062103 h 2062103"/>
              <a:gd name="connsiteX31" fmla="*/ 7096190 w 10846951"/>
              <a:gd name="connsiteY31" fmla="*/ 2062103 h 2062103"/>
              <a:gd name="connsiteX32" fmla="*/ 6633767 w 10846951"/>
              <a:gd name="connsiteY32" fmla="*/ 2062103 h 2062103"/>
              <a:gd name="connsiteX33" fmla="*/ 6062875 w 10846951"/>
              <a:gd name="connsiteY33" fmla="*/ 2062103 h 2062103"/>
              <a:gd name="connsiteX34" fmla="*/ 5817391 w 10846951"/>
              <a:gd name="connsiteY34" fmla="*/ 2062103 h 2062103"/>
              <a:gd name="connsiteX35" fmla="*/ 5138029 w 10846951"/>
              <a:gd name="connsiteY35" fmla="*/ 2062103 h 2062103"/>
              <a:gd name="connsiteX36" fmla="*/ 4567137 w 10846951"/>
              <a:gd name="connsiteY36" fmla="*/ 2062103 h 2062103"/>
              <a:gd name="connsiteX37" fmla="*/ 3779306 w 10846951"/>
              <a:gd name="connsiteY37" fmla="*/ 2062103 h 2062103"/>
              <a:gd name="connsiteX38" fmla="*/ 3316883 w 10846951"/>
              <a:gd name="connsiteY38" fmla="*/ 2062103 h 2062103"/>
              <a:gd name="connsiteX39" fmla="*/ 3071400 w 10846951"/>
              <a:gd name="connsiteY39" fmla="*/ 2062103 h 2062103"/>
              <a:gd name="connsiteX40" fmla="*/ 2825916 w 10846951"/>
              <a:gd name="connsiteY40" fmla="*/ 2062103 h 2062103"/>
              <a:gd name="connsiteX41" fmla="*/ 2580433 w 10846951"/>
              <a:gd name="connsiteY41" fmla="*/ 2062103 h 2062103"/>
              <a:gd name="connsiteX42" fmla="*/ 1901071 w 10846951"/>
              <a:gd name="connsiteY42" fmla="*/ 2062103 h 2062103"/>
              <a:gd name="connsiteX43" fmla="*/ 1547118 w 10846951"/>
              <a:gd name="connsiteY43" fmla="*/ 2062103 h 2062103"/>
              <a:gd name="connsiteX44" fmla="*/ 759287 w 10846951"/>
              <a:gd name="connsiteY44" fmla="*/ 2062103 h 2062103"/>
              <a:gd name="connsiteX45" fmla="*/ 0 w 10846951"/>
              <a:gd name="connsiteY45" fmla="*/ 2062103 h 2062103"/>
              <a:gd name="connsiteX46" fmla="*/ 0 w 10846951"/>
              <a:gd name="connsiteY46" fmla="*/ 1608440 h 2062103"/>
              <a:gd name="connsiteX47" fmla="*/ 0 w 10846951"/>
              <a:gd name="connsiteY47" fmla="*/ 1113536 h 2062103"/>
              <a:gd name="connsiteX48" fmla="*/ 0 w 10846951"/>
              <a:gd name="connsiteY48" fmla="*/ 556768 h 2062103"/>
              <a:gd name="connsiteX49" fmla="*/ 0 w 10846951"/>
              <a:gd name="connsiteY49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846951" h="2062103" extrusionOk="0">
                <a:moveTo>
                  <a:pt x="0" y="0"/>
                </a:moveTo>
                <a:cubicBezTo>
                  <a:pt x="177751" y="-47201"/>
                  <a:pt x="268705" y="6462"/>
                  <a:pt x="462423" y="0"/>
                </a:cubicBezTo>
                <a:cubicBezTo>
                  <a:pt x="656141" y="-6462"/>
                  <a:pt x="658474" y="32316"/>
                  <a:pt x="816376" y="0"/>
                </a:cubicBezTo>
                <a:cubicBezTo>
                  <a:pt x="974278" y="-32316"/>
                  <a:pt x="1442638" y="43420"/>
                  <a:pt x="1604207" y="0"/>
                </a:cubicBezTo>
                <a:cubicBezTo>
                  <a:pt x="1765776" y="-43420"/>
                  <a:pt x="1848621" y="28531"/>
                  <a:pt x="1958160" y="0"/>
                </a:cubicBezTo>
                <a:cubicBezTo>
                  <a:pt x="2067699" y="-28531"/>
                  <a:pt x="2472457" y="46908"/>
                  <a:pt x="2637522" y="0"/>
                </a:cubicBezTo>
                <a:cubicBezTo>
                  <a:pt x="2802587" y="-46908"/>
                  <a:pt x="2778163" y="16508"/>
                  <a:pt x="2883005" y="0"/>
                </a:cubicBezTo>
                <a:cubicBezTo>
                  <a:pt x="2987847" y="-16508"/>
                  <a:pt x="3006152" y="8791"/>
                  <a:pt x="3128489" y="0"/>
                </a:cubicBezTo>
                <a:cubicBezTo>
                  <a:pt x="3250826" y="-8791"/>
                  <a:pt x="3631724" y="77721"/>
                  <a:pt x="3916320" y="0"/>
                </a:cubicBezTo>
                <a:cubicBezTo>
                  <a:pt x="4200916" y="-77721"/>
                  <a:pt x="4292667" y="68743"/>
                  <a:pt x="4595682" y="0"/>
                </a:cubicBezTo>
                <a:cubicBezTo>
                  <a:pt x="4898697" y="-68743"/>
                  <a:pt x="4746863" y="9952"/>
                  <a:pt x="4841165" y="0"/>
                </a:cubicBezTo>
                <a:cubicBezTo>
                  <a:pt x="4935467" y="-9952"/>
                  <a:pt x="5191330" y="22721"/>
                  <a:pt x="5412058" y="0"/>
                </a:cubicBezTo>
                <a:cubicBezTo>
                  <a:pt x="5632786" y="-22721"/>
                  <a:pt x="5677206" y="17609"/>
                  <a:pt x="5766011" y="0"/>
                </a:cubicBezTo>
                <a:cubicBezTo>
                  <a:pt x="5854816" y="-17609"/>
                  <a:pt x="5955733" y="4143"/>
                  <a:pt x="6011494" y="0"/>
                </a:cubicBezTo>
                <a:cubicBezTo>
                  <a:pt x="6067255" y="-4143"/>
                  <a:pt x="6377389" y="23749"/>
                  <a:pt x="6473917" y="0"/>
                </a:cubicBezTo>
                <a:cubicBezTo>
                  <a:pt x="6570445" y="-23749"/>
                  <a:pt x="6828702" y="31471"/>
                  <a:pt x="7153279" y="0"/>
                </a:cubicBezTo>
                <a:cubicBezTo>
                  <a:pt x="7477856" y="-31471"/>
                  <a:pt x="7694053" y="91007"/>
                  <a:pt x="7941110" y="0"/>
                </a:cubicBezTo>
                <a:cubicBezTo>
                  <a:pt x="8188167" y="-91007"/>
                  <a:pt x="8108425" y="8729"/>
                  <a:pt x="8186594" y="0"/>
                </a:cubicBezTo>
                <a:cubicBezTo>
                  <a:pt x="8264763" y="-8729"/>
                  <a:pt x="8787057" y="93288"/>
                  <a:pt x="8974425" y="0"/>
                </a:cubicBezTo>
                <a:cubicBezTo>
                  <a:pt x="9161793" y="-93288"/>
                  <a:pt x="9262633" y="34777"/>
                  <a:pt x="9436847" y="0"/>
                </a:cubicBezTo>
                <a:cubicBezTo>
                  <a:pt x="9611061" y="-34777"/>
                  <a:pt x="10037858" y="65948"/>
                  <a:pt x="10224679" y="0"/>
                </a:cubicBezTo>
                <a:cubicBezTo>
                  <a:pt x="10411500" y="-65948"/>
                  <a:pt x="10628557" y="149"/>
                  <a:pt x="10846951" y="0"/>
                </a:cubicBezTo>
                <a:cubicBezTo>
                  <a:pt x="10863305" y="222449"/>
                  <a:pt x="10810671" y="245772"/>
                  <a:pt x="10846951" y="453663"/>
                </a:cubicBezTo>
                <a:cubicBezTo>
                  <a:pt x="10883231" y="661554"/>
                  <a:pt x="10841027" y="778397"/>
                  <a:pt x="10846951" y="948567"/>
                </a:cubicBezTo>
                <a:cubicBezTo>
                  <a:pt x="10852875" y="1118737"/>
                  <a:pt x="10846259" y="1231261"/>
                  <a:pt x="10846951" y="1402230"/>
                </a:cubicBezTo>
                <a:cubicBezTo>
                  <a:pt x="10847643" y="1573199"/>
                  <a:pt x="10810338" y="1803709"/>
                  <a:pt x="10846951" y="2062103"/>
                </a:cubicBezTo>
                <a:cubicBezTo>
                  <a:pt x="10692309" y="2087166"/>
                  <a:pt x="10449022" y="1997808"/>
                  <a:pt x="10167589" y="2062103"/>
                </a:cubicBezTo>
                <a:cubicBezTo>
                  <a:pt x="9886156" y="2126398"/>
                  <a:pt x="9641462" y="2052912"/>
                  <a:pt x="9379758" y="2062103"/>
                </a:cubicBezTo>
                <a:cubicBezTo>
                  <a:pt x="9118054" y="2071294"/>
                  <a:pt x="9192289" y="2056518"/>
                  <a:pt x="9134275" y="2062103"/>
                </a:cubicBezTo>
                <a:cubicBezTo>
                  <a:pt x="9076261" y="2067688"/>
                  <a:pt x="8776198" y="2061089"/>
                  <a:pt x="8563382" y="2062103"/>
                </a:cubicBezTo>
                <a:cubicBezTo>
                  <a:pt x="8350566" y="2063117"/>
                  <a:pt x="7989905" y="2050963"/>
                  <a:pt x="7775551" y="2062103"/>
                </a:cubicBezTo>
                <a:cubicBezTo>
                  <a:pt x="7561197" y="2073243"/>
                  <a:pt x="7408521" y="2039910"/>
                  <a:pt x="7096190" y="2062103"/>
                </a:cubicBezTo>
                <a:cubicBezTo>
                  <a:pt x="6783859" y="2084296"/>
                  <a:pt x="6838912" y="2022397"/>
                  <a:pt x="6633767" y="2062103"/>
                </a:cubicBezTo>
                <a:cubicBezTo>
                  <a:pt x="6428622" y="2101809"/>
                  <a:pt x="6287125" y="2058595"/>
                  <a:pt x="6062875" y="2062103"/>
                </a:cubicBezTo>
                <a:cubicBezTo>
                  <a:pt x="5838625" y="2065611"/>
                  <a:pt x="5871848" y="2037262"/>
                  <a:pt x="5817391" y="2062103"/>
                </a:cubicBezTo>
                <a:cubicBezTo>
                  <a:pt x="5762934" y="2086944"/>
                  <a:pt x="5382248" y="2059323"/>
                  <a:pt x="5138029" y="2062103"/>
                </a:cubicBezTo>
                <a:cubicBezTo>
                  <a:pt x="4893810" y="2064883"/>
                  <a:pt x="4796541" y="2032241"/>
                  <a:pt x="4567137" y="2062103"/>
                </a:cubicBezTo>
                <a:cubicBezTo>
                  <a:pt x="4337733" y="2091965"/>
                  <a:pt x="3971847" y="1989000"/>
                  <a:pt x="3779306" y="2062103"/>
                </a:cubicBezTo>
                <a:cubicBezTo>
                  <a:pt x="3586765" y="2135206"/>
                  <a:pt x="3515483" y="2053906"/>
                  <a:pt x="3316883" y="2062103"/>
                </a:cubicBezTo>
                <a:cubicBezTo>
                  <a:pt x="3118283" y="2070300"/>
                  <a:pt x="3184118" y="2033097"/>
                  <a:pt x="3071400" y="2062103"/>
                </a:cubicBezTo>
                <a:cubicBezTo>
                  <a:pt x="2958682" y="2091109"/>
                  <a:pt x="2891538" y="2045530"/>
                  <a:pt x="2825916" y="2062103"/>
                </a:cubicBezTo>
                <a:cubicBezTo>
                  <a:pt x="2760294" y="2078676"/>
                  <a:pt x="2644593" y="2058751"/>
                  <a:pt x="2580433" y="2062103"/>
                </a:cubicBezTo>
                <a:cubicBezTo>
                  <a:pt x="2516273" y="2065455"/>
                  <a:pt x="2066510" y="2011055"/>
                  <a:pt x="1901071" y="2062103"/>
                </a:cubicBezTo>
                <a:cubicBezTo>
                  <a:pt x="1735632" y="2113151"/>
                  <a:pt x="1649899" y="2028820"/>
                  <a:pt x="1547118" y="2062103"/>
                </a:cubicBezTo>
                <a:cubicBezTo>
                  <a:pt x="1444337" y="2095386"/>
                  <a:pt x="1032458" y="1983129"/>
                  <a:pt x="759287" y="2062103"/>
                </a:cubicBezTo>
                <a:cubicBezTo>
                  <a:pt x="486116" y="2141077"/>
                  <a:pt x="188526" y="2035948"/>
                  <a:pt x="0" y="2062103"/>
                </a:cubicBezTo>
                <a:cubicBezTo>
                  <a:pt x="-46048" y="1904809"/>
                  <a:pt x="33844" y="1755040"/>
                  <a:pt x="0" y="1608440"/>
                </a:cubicBezTo>
                <a:cubicBezTo>
                  <a:pt x="-33844" y="1461840"/>
                  <a:pt x="51228" y="1262893"/>
                  <a:pt x="0" y="1113536"/>
                </a:cubicBezTo>
                <a:cubicBezTo>
                  <a:pt x="-51228" y="964179"/>
                  <a:pt x="19236" y="733275"/>
                  <a:pt x="0" y="556768"/>
                </a:cubicBezTo>
                <a:cubicBezTo>
                  <a:pt x="-19236" y="380261"/>
                  <a:pt x="43820" y="130111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chemeClr val="accent1"/>
                </a:solidFill>
                <a:latin typeface="Amasis MT Pro" panose="02040504050005020304" pitchFamily="18" charset="0"/>
              </a:rPr>
              <a:t>Jacob dejó Bersebá y se dirigió hacia Jarán. Al llegar a un cierto lugar, se dispuso a pasar allí la noche pues el sol se había ya puesto. Escogió una de las piedras del lugar, la usó de cabecera, y se acostó en ese lugar.  Mientras dormía, tuvo un sueño. Vio una escalera que estaba apoyada en la tierra, y que tocaba el cielo con la otra punta, y por ella subían y bajaban ángeles de Dios. Yavé estaba allí a su lado, de pie, y le dijo: Yo soy Yavé, el Dios de tu padre Abraham y de Isaac. Te daré a ti y a tus descendientes la tierra en que descansas. Tus descendientes serán tan numerosos como el polvo de la tierra y te extenderás por oriente y occidente, por el norte y por el sur. A través de ti y de tus descendientes serán bendecidas todas las naciones de la tierra. Yo estoy contigo; te protegeré a donde quiera que vayas y te haré volver a esta tierra, pues no te abandonaré hasta que no hayas cumplido todo lo que te he dicho. </a:t>
            </a:r>
          </a:p>
        </p:txBody>
      </p:sp>
    </p:spTree>
    <p:extLst>
      <p:ext uri="{BB962C8B-B14F-4D97-AF65-F5344CB8AC3E}">
        <p14:creationId xmlns:p14="http://schemas.microsoft.com/office/powerpoint/2010/main" val="42060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19" grpId="0" animBg="1"/>
      <p:bldP spid="34" grpId="0"/>
      <p:bldP spid="35" grpId="0"/>
      <p:bldP spid="36" grpId="0"/>
      <p:bldP spid="46" grpId="0" animBg="1"/>
      <p:bldP spid="53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B62595-EC95-4E31-95C9-C9ED82714D1B}"/>
              </a:ext>
            </a:extLst>
          </p:cNvPr>
          <p:cNvSpPr txBox="1"/>
          <p:nvPr/>
        </p:nvSpPr>
        <p:spPr>
          <a:xfrm>
            <a:off x="1107348" y="2952925"/>
            <a:ext cx="10654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masis MT Pro Black" panose="02040A04050005020304" pitchFamily="18" charset="0"/>
              </a:rPr>
              <a:t>JACOB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7FB712-F4F4-4638-A6EF-6C89B14000E4}"/>
              </a:ext>
            </a:extLst>
          </p:cNvPr>
          <p:cNvSpPr txBox="1"/>
          <p:nvPr/>
        </p:nvSpPr>
        <p:spPr>
          <a:xfrm>
            <a:off x="6876356" y="3890985"/>
            <a:ext cx="115488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BILÁ</a:t>
            </a:r>
          </a:p>
          <a:p>
            <a:pPr algn="ctr"/>
            <a:r>
              <a:rPr lang="es-ES" sz="2000" dirty="0">
                <a:latin typeface="Amasis MT Pro" panose="02040504050005020304" pitchFamily="18" charset="0"/>
              </a:rPr>
              <a:t>(esclava)</a:t>
            </a:r>
            <a:endParaRPr lang="es-MX" sz="2000" dirty="0">
              <a:latin typeface="Amasis MT Pro" panose="020405040500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7A067A-292C-4EC6-B29A-734D02304B75}"/>
              </a:ext>
            </a:extLst>
          </p:cNvPr>
          <p:cNvSpPr txBox="1"/>
          <p:nvPr/>
        </p:nvSpPr>
        <p:spPr>
          <a:xfrm>
            <a:off x="6851189" y="686734"/>
            <a:ext cx="115488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ZELFA</a:t>
            </a:r>
          </a:p>
          <a:p>
            <a:r>
              <a:rPr lang="es-ES" sz="2000" dirty="0">
                <a:latin typeface="Amasis MT Pro" panose="02040504050005020304" pitchFamily="18" charset="0"/>
              </a:rPr>
              <a:t>(esclava)</a:t>
            </a:r>
            <a:endParaRPr lang="es-MX" sz="2000" dirty="0">
              <a:latin typeface="Amasis MT Pro" panose="020405040500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B484ED-6761-4268-91E3-DAEF989755F6}"/>
              </a:ext>
            </a:extLst>
          </p:cNvPr>
          <p:cNvSpPr txBox="1"/>
          <p:nvPr/>
        </p:nvSpPr>
        <p:spPr>
          <a:xfrm>
            <a:off x="3017852" y="3835139"/>
            <a:ext cx="2382473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RAQUEL</a:t>
            </a:r>
          </a:p>
          <a:p>
            <a:pPr algn="ctr"/>
            <a:r>
              <a:rPr lang="es-ES" sz="1200" dirty="0">
                <a:latin typeface="Amasis MT Pro Black" panose="02040A04050005020304" pitchFamily="18" charset="0"/>
              </a:rPr>
              <a:t>(Esposa predilecta de Jacob. Era estéril)</a:t>
            </a:r>
            <a:endParaRPr lang="es-MX" sz="1200" dirty="0">
              <a:latin typeface="Amasis MT Pro Black" panose="02040A040500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CA6D6B-E12A-44B0-98A1-F00B19ED71BB}"/>
              </a:ext>
            </a:extLst>
          </p:cNvPr>
          <p:cNvSpPr txBox="1"/>
          <p:nvPr/>
        </p:nvSpPr>
        <p:spPr>
          <a:xfrm>
            <a:off x="3688361" y="718657"/>
            <a:ext cx="10654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LIA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4BE029-42AA-4A80-A88E-08B97B2B9F47}"/>
              </a:ext>
            </a:extLst>
          </p:cNvPr>
          <p:cNvSpPr txBox="1"/>
          <p:nvPr/>
        </p:nvSpPr>
        <p:spPr>
          <a:xfrm>
            <a:off x="3668001" y="1389185"/>
            <a:ext cx="1707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1.- Rubén</a:t>
            </a:r>
          </a:p>
          <a:p>
            <a:r>
              <a:rPr lang="es-ES" dirty="0"/>
              <a:t>2.- Simeón</a:t>
            </a:r>
          </a:p>
          <a:p>
            <a:r>
              <a:rPr lang="es-ES" dirty="0"/>
              <a:t>3.- Leví</a:t>
            </a:r>
          </a:p>
          <a:p>
            <a:r>
              <a:rPr lang="es-ES" dirty="0"/>
              <a:t>4.- Judá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572A40E-3ED3-4830-AB2C-8D88D9C9ACF9}"/>
              </a:ext>
            </a:extLst>
          </p:cNvPr>
          <p:cNvSpPr txBox="1"/>
          <p:nvPr/>
        </p:nvSpPr>
        <p:spPr>
          <a:xfrm>
            <a:off x="3367483" y="4859609"/>
            <a:ext cx="170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u="sng" dirty="0">
                <a:solidFill>
                  <a:srgbClr val="FF0000"/>
                </a:solidFill>
              </a:rPr>
              <a:t>11.- José</a:t>
            </a:r>
          </a:p>
          <a:p>
            <a:r>
              <a:rPr lang="es-ES" dirty="0"/>
              <a:t>12.- Benjamín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739F4D-7570-43D6-9A2A-DBB05A30079B}"/>
              </a:ext>
            </a:extLst>
          </p:cNvPr>
          <p:cNvSpPr txBox="1"/>
          <p:nvPr/>
        </p:nvSpPr>
        <p:spPr>
          <a:xfrm>
            <a:off x="6781100" y="4796933"/>
            <a:ext cx="150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5.- Dan</a:t>
            </a:r>
          </a:p>
          <a:p>
            <a:r>
              <a:rPr lang="es-ES" dirty="0"/>
              <a:t>6.- Neftalí </a:t>
            </a:r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33F010-CFED-48F5-83B6-D4AEB3B4128C}"/>
              </a:ext>
            </a:extLst>
          </p:cNvPr>
          <p:cNvSpPr txBox="1"/>
          <p:nvPr/>
        </p:nvSpPr>
        <p:spPr>
          <a:xfrm>
            <a:off x="6814049" y="1626021"/>
            <a:ext cx="150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7.-Gad </a:t>
            </a:r>
          </a:p>
          <a:p>
            <a:r>
              <a:rPr lang="es-ES" dirty="0"/>
              <a:t>8.- Aser </a:t>
            </a:r>
            <a:endParaRPr lang="es-MX" dirty="0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759FFA2-F8DE-4931-8329-5237958CE072}"/>
              </a:ext>
            </a:extLst>
          </p:cNvPr>
          <p:cNvCxnSpPr>
            <a:cxnSpLocks/>
          </p:cNvCxnSpPr>
          <p:nvPr/>
        </p:nvCxnSpPr>
        <p:spPr>
          <a:xfrm flipV="1">
            <a:off x="2191974" y="1143819"/>
            <a:ext cx="1451299" cy="177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19920B0-7276-4810-AB95-87C95BF972B2}"/>
              </a:ext>
            </a:extLst>
          </p:cNvPr>
          <p:cNvCxnSpPr>
            <a:cxnSpLocks/>
          </p:cNvCxnSpPr>
          <p:nvPr/>
        </p:nvCxnSpPr>
        <p:spPr>
          <a:xfrm>
            <a:off x="2202110" y="3380897"/>
            <a:ext cx="772829" cy="479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8F77BAA-5860-4B39-8F40-83F9B4C080E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753763" y="918712"/>
            <a:ext cx="2027337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ACE67E8-780C-4B94-95F7-94866847F039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5400325" y="4219860"/>
            <a:ext cx="1476031" cy="25068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2CA406D-A99A-44E8-B127-15EE752C240E}"/>
              </a:ext>
            </a:extLst>
          </p:cNvPr>
          <p:cNvSpPr txBox="1"/>
          <p:nvPr/>
        </p:nvSpPr>
        <p:spPr>
          <a:xfrm>
            <a:off x="8605707" y="453730"/>
            <a:ext cx="3271706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Dios se apareció de nuevo a Jacob cuando regresaba de </a:t>
            </a:r>
            <a:r>
              <a:rPr lang="es-ES" dirty="0" err="1">
                <a:latin typeface="Amasis MT Pro" panose="02040504050005020304" pitchFamily="18" charset="0"/>
              </a:rPr>
              <a:t>Padán</a:t>
            </a:r>
            <a:r>
              <a:rPr lang="es-ES" dirty="0">
                <a:latin typeface="Amasis MT Pro" panose="02040504050005020304" pitchFamily="18" charset="0"/>
              </a:rPr>
              <a:t>-Aram y lo bendijo, diciendo: Tu nombre es Jacob, pero desde ahora no te llamarás Jacob, sino que tu nombre será Israel. Y agregó Yo soy el Dios de las Alturas; sé fecundo y multiplícate. Una nación, o mejor, un grupo de naciones nacerá de ti, y reyes saldrán de tu linaje. Te daré la tierra que di a Abraham e Isaac, y la daré a tus descendientes después de ti.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2F378DB-4B8C-4963-AAF5-1D05F90C0309}"/>
              </a:ext>
            </a:extLst>
          </p:cNvPr>
          <p:cNvSpPr txBox="1"/>
          <p:nvPr/>
        </p:nvSpPr>
        <p:spPr>
          <a:xfrm>
            <a:off x="8976221" y="5089321"/>
            <a:ext cx="28187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LAS DOCE TRIBUS DE ISRAEL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7F2608-5FF6-4850-BD0F-CC55EDC53194}"/>
              </a:ext>
            </a:extLst>
          </p:cNvPr>
          <p:cNvSpPr txBox="1"/>
          <p:nvPr/>
        </p:nvSpPr>
        <p:spPr>
          <a:xfrm>
            <a:off x="3657519" y="2557935"/>
            <a:ext cx="1589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9.- Isacar</a:t>
            </a:r>
          </a:p>
          <a:p>
            <a:r>
              <a:rPr lang="es-ES" dirty="0"/>
              <a:t>10.- Zabulón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97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23" grpId="0" animBg="1"/>
      <p:bldP spid="16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318160B-EF3D-4A8C-8A38-AAA4627D9AB5}"/>
              </a:ext>
            </a:extLst>
          </p:cNvPr>
          <p:cNvSpPr txBox="1"/>
          <p:nvPr/>
        </p:nvSpPr>
        <p:spPr>
          <a:xfrm>
            <a:off x="2457976" y="202640"/>
            <a:ext cx="437905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HISTORIA DE JOSÉ HIJO PREDILECTO DE JACOB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A04AA-A84E-41E3-9072-7642C1CB94D5}"/>
              </a:ext>
            </a:extLst>
          </p:cNvPr>
          <p:cNvSpPr txBox="1"/>
          <p:nvPr/>
        </p:nvSpPr>
        <p:spPr>
          <a:xfrm>
            <a:off x="1291905" y="1300294"/>
            <a:ext cx="39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Israel quería a José más que a sus otros hijos, pues le había nacido en su ancianidad</a:t>
            </a:r>
            <a:r>
              <a:rPr lang="es-ES" dirty="0"/>
              <a:t>. 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FD23CAB-7E6A-46FE-8239-3298E81AA88F}"/>
              </a:ext>
            </a:extLst>
          </p:cNvPr>
          <p:cNvSpPr txBox="1"/>
          <p:nvPr/>
        </p:nvSpPr>
        <p:spPr>
          <a:xfrm>
            <a:off x="1216404" y="2505670"/>
            <a:ext cx="39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José tenía sueños y lo platicaba a sus hermanos, y estos hizo que sus hermanos lo aborrecieran.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C0532B-64FF-4333-BC21-F96C4704CDAD}"/>
              </a:ext>
            </a:extLst>
          </p:cNvPr>
          <p:cNvSpPr txBox="1"/>
          <p:nvPr/>
        </p:nvSpPr>
        <p:spPr>
          <a:xfrm>
            <a:off x="1216404" y="3711046"/>
            <a:ext cx="39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Judá convence a sus hermanos de vender a José a una caravana de ismaelitas que iba hacia Egipto.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C5FBDF-0965-419B-BAE1-8E88421AECA4}"/>
              </a:ext>
            </a:extLst>
          </p:cNvPr>
          <p:cNvSpPr txBox="1"/>
          <p:nvPr/>
        </p:nvSpPr>
        <p:spPr>
          <a:xfrm>
            <a:off x="1291904" y="4916422"/>
            <a:ext cx="39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José es vendido como esclavo en Egipto, a </a:t>
            </a:r>
            <a:r>
              <a:rPr lang="es-ES" dirty="0" err="1">
                <a:latin typeface="Amasis MT Pro" panose="02040504050005020304" pitchFamily="18" charset="0"/>
              </a:rPr>
              <a:t>Putifar</a:t>
            </a:r>
            <a:r>
              <a:rPr lang="es-ES" dirty="0">
                <a:latin typeface="Amasis MT Pro" panose="02040504050005020304" pitchFamily="18" charset="0"/>
              </a:rPr>
              <a:t>, funcionario del palacio del Faraón.</a:t>
            </a:r>
            <a:endParaRPr lang="es-MX" dirty="0">
              <a:latin typeface="Amasis MT Pro" panose="020405040500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E8EF79-B43D-4C8F-AF89-0BC5EA1B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71372">
            <a:off x="8647287" y="2969821"/>
            <a:ext cx="3112316" cy="1750678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1026" name="Picture 2" descr="Resumen: Infancia de José | Noticias Jóvenes">
            <a:extLst>
              <a:ext uri="{FF2B5EF4-FFF2-40B4-BE49-F238E27FC236}">
                <a16:creationId xmlns:a16="http://schemas.microsoft.com/office/drawing/2014/main" id="{70B13B6E-9F64-4D28-A179-9C18FE3E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574">
            <a:off x="6539743" y="1118091"/>
            <a:ext cx="1754814" cy="2211066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8E323FD-F865-401B-8755-B33E8974B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4935">
            <a:off x="5792157" y="4150679"/>
            <a:ext cx="2442377" cy="2211066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882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E006328-9FC5-4E8C-93AA-0FCD2FC65DF6}"/>
              </a:ext>
            </a:extLst>
          </p:cNvPr>
          <p:cNvSpPr txBox="1"/>
          <p:nvPr/>
        </p:nvSpPr>
        <p:spPr>
          <a:xfrm>
            <a:off x="7751427" y="436701"/>
            <a:ext cx="3926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José es bien aceptado por </a:t>
            </a:r>
            <a:r>
              <a:rPr lang="es-ES" dirty="0" err="1">
                <a:latin typeface="Amasis MT Pro" panose="02040504050005020304" pitchFamily="18" charset="0"/>
              </a:rPr>
              <a:t>Putifar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DA5DBAA-5C31-4347-A885-33545AFC9698}"/>
              </a:ext>
            </a:extLst>
          </p:cNvPr>
          <p:cNvSpPr txBox="1"/>
          <p:nvPr/>
        </p:nvSpPr>
        <p:spPr>
          <a:xfrm>
            <a:off x="7751426" y="1225266"/>
            <a:ext cx="3926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La esposa de </a:t>
            </a:r>
            <a:r>
              <a:rPr lang="es-ES" dirty="0" err="1">
                <a:latin typeface="Amasis MT Pro" panose="02040504050005020304" pitchFamily="18" charset="0"/>
              </a:rPr>
              <a:t>Putifar</a:t>
            </a:r>
            <a:r>
              <a:rPr lang="es-ES" dirty="0">
                <a:latin typeface="Amasis MT Pro" panose="02040504050005020304" pitchFamily="18" charset="0"/>
              </a:rPr>
              <a:t> quiere que José se acueste con ella, pero José no acepta. Al verse despreciada, lo acusa de querer aprovecharse de ella. </a:t>
            </a:r>
          </a:p>
          <a:p>
            <a:pPr algn="just"/>
            <a:r>
              <a:rPr lang="es-ES" dirty="0">
                <a:latin typeface="Amasis MT Pro" panose="02040504050005020304" pitchFamily="18" charset="0"/>
              </a:rPr>
              <a:t>Por este motivo José termina en la cárcel.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DB03A5-B52D-4F9C-945E-FA6AD836A416}"/>
              </a:ext>
            </a:extLst>
          </p:cNvPr>
          <p:cNvSpPr txBox="1"/>
          <p:nvPr/>
        </p:nvSpPr>
        <p:spPr>
          <a:xfrm>
            <a:off x="7751425" y="3398825"/>
            <a:ext cx="39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José interpreta los sueños de dos compañeros que están en la misma celda que él.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67C40F-7E5D-4270-A611-D1B360A67A1F}"/>
              </a:ext>
            </a:extLst>
          </p:cNvPr>
          <p:cNvSpPr txBox="1"/>
          <p:nvPr/>
        </p:nvSpPr>
        <p:spPr>
          <a:xfrm>
            <a:off x="7751425" y="4741388"/>
            <a:ext cx="39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José interpreta el sueño del Faraón.</a:t>
            </a:r>
          </a:p>
          <a:p>
            <a:pPr algn="just"/>
            <a:r>
              <a:rPr lang="es-ES" dirty="0">
                <a:latin typeface="Amasis MT Pro" panose="02040504050005020304" pitchFamily="18" charset="0"/>
              </a:rPr>
              <a:t>Éste lo nombra primer ministro en Egipto. </a:t>
            </a:r>
            <a:endParaRPr lang="es-MX" dirty="0">
              <a:latin typeface="Amasis MT Pro" panose="020405040500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9178B3-9D80-4674-B7F1-BA34C2E3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374">
            <a:off x="1882235" y="282941"/>
            <a:ext cx="2295482" cy="3120892"/>
          </a:xfrm>
          <a:custGeom>
            <a:avLst/>
            <a:gdLst>
              <a:gd name="connsiteX0" fmla="*/ 0 w 2295482"/>
              <a:gd name="connsiteY0" fmla="*/ 0 h 3120892"/>
              <a:gd name="connsiteX1" fmla="*/ 505006 w 2295482"/>
              <a:gd name="connsiteY1" fmla="*/ 0 h 3120892"/>
              <a:gd name="connsiteX2" fmla="*/ 1078877 w 2295482"/>
              <a:gd name="connsiteY2" fmla="*/ 0 h 3120892"/>
              <a:gd name="connsiteX3" fmla="*/ 1675702 w 2295482"/>
              <a:gd name="connsiteY3" fmla="*/ 0 h 3120892"/>
              <a:gd name="connsiteX4" fmla="*/ 2295482 w 2295482"/>
              <a:gd name="connsiteY4" fmla="*/ 0 h 3120892"/>
              <a:gd name="connsiteX5" fmla="*/ 2295482 w 2295482"/>
              <a:gd name="connsiteY5" fmla="*/ 457731 h 3120892"/>
              <a:gd name="connsiteX6" fmla="*/ 2295482 w 2295482"/>
              <a:gd name="connsiteY6" fmla="*/ 915462 h 3120892"/>
              <a:gd name="connsiteX7" fmla="*/ 2295482 w 2295482"/>
              <a:gd name="connsiteY7" fmla="*/ 1341984 h 3120892"/>
              <a:gd name="connsiteX8" fmla="*/ 2295482 w 2295482"/>
              <a:gd name="connsiteY8" fmla="*/ 1830923 h 3120892"/>
              <a:gd name="connsiteX9" fmla="*/ 2295482 w 2295482"/>
              <a:gd name="connsiteY9" fmla="*/ 2288654 h 3120892"/>
              <a:gd name="connsiteX10" fmla="*/ 2295482 w 2295482"/>
              <a:gd name="connsiteY10" fmla="*/ 3120892 h 3120892"/>
              <a:gd name="connsiteX11" fmla="*/ 1721612 w 2295482"/>
              <a:gd name="connsiteY11" fmla="*/ 3120892 h 3120892"/>
              <a:gd name="connsiteX12" fmla="*/ 1124786 w 2295482"/>
              <a:gd name="connsiteY12" fmla="*/ 3120892 h 3120892"/>
              <a:gd name="connsiteX13" fmla="*/ 550916 w 2295482"/>
              <a:gd name="connsiteY13" fmla="*/ 3120892 h 3120892"/>
              <a:gd name="connsiteX14" fmla="*/ 0 w 2295482"/>
              <a:gd name="connsiteY14" fmla="*/ 3120892 h 3120892"/>
              <a:gd name="connsiteX15" fmla="*/ 0 w 2295482"/>
              <a:gd name="connsiteY15" fmla="*/ 2663161 h 3120892"/>
              <a:gd name="connsiteX16" fmla="*/ 0 w 2295482"/>
              <a:gd name="connsiteY16" fmla="*/ 2111804 h 3120892"/>
              <a:gd name="connsiteX17" fmla="*/ 0 w 2295482"/>
              <a:gd name="connsiteY17" fmla="*/ 1529237 h 3120892"/>
              <a:gd name="connsiteX18" fmla="*/ 0 w 2295482"/>
              <a:gd name="connsiteY18" fmla="*/ 1102715 h 3120892"/>
              <a:gd name="connsiteX19" fmla="*/ 0 w 2295482"/>
              <a:gd name="connsiteY19" fmla="*/ 613775 h 3120892"/>
              <a:gd name="connsiteX20" fmla="*/ 0 w 2295482"/>
              <a:gd name="connsiteY20" fmla="*/ 0 h 312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5482" h="3120892" fill="none" extrusionOk="0">
                <a:moveTo>
                  <a:pt x="0" y="0"/>
                </a:moveTo>
                <a:cubicBezTo>
                  <a:pt x="242826" y="-11802"/>
                  <a:pt x="399547" y="52215"/>
                  <a:pt x="505006" y="0"/>
                </a:cubicBezTo>
                <a:cubicBezTo>
                  <a:pt x="610465" y="-52215"/>
                  <a:pt x="888507" y="65276"/>
                  <a:pt x="1078877" y="0"/>
                </a:cubicBezTo>
                <a:cubicBezTo>
                  <a:pt x="1269247" y="-65276"/>
                  <a:pt x="1478745" y="16885"/>
                  <a:pt x="1675702" y="0"/>
                </a:cubicBezTo>
                <a:cubicBezTo>
                  <a:pt x="1872660" y="-16885"/>
                  <a:pt x="2005725" y="3990"/>
                  <a:pt x="2295482" y="0"/>
                </a:cubicBezTo>
                <a:cubicBezTo>
                  <a:pt x="2336743" y="156840"/>
                  <a:pt x="2282845" y="293203"/>
                  <a:pt x="2295482" y="457731"/>
                </a:cubicBezTo>
                <a:cubicBezTo>
                  <a:pt x="2308119" y="622259"/>
                  <a:pt x="2266621" y="814086"/>
                  <a:pt x="2295482" y="915462"/>
                </a:cubicBezTo>
                <a:cubicBezTo>
                  <a:pt x="2324343" y="1016838"/>
                  <a:pt x="2292783" y="1176621"/>
                  <a:pt x="2295482" y="1341984"/>
                </a:cubicBezTo>
                <a:cubicBezTo>
                  <a:pt x="2298181" y="1507347"/>
                  <a:pt x="2243980" y="1625938"/>
                  <a:pt x="2295482" y="1830923"/>
                </a:cubicBezTo>
                <a:cubicBezTo>
                  <a:pt x="2346984" y="2035908"/>
                  <a:pt x="2294203" y="2165668"/>
                  <a:pt x="2295482" y="2288654"/>
                </a:cubicBezTo>
                <a:cubicBezTo>
                  <a:pt x="2296761" y="2411640"/>
                  <a:pt x="2256511" y="2775807"/>
                  <a:pt x="2295482" y="3120892"/>
                </a:cubicBezTo>
                <a:cubicBezTo>
                  <a:pt x="2021713" y="3188748"/>
                  <a:pt x="1967614" y="3105543"/>
                  <a:pt x="1721612" y="3120892"/>
                </a:cubicBezTo>
                <a:cubicBezTo>
                  <a:pt x="1475610" y="3136241"/>
                  <a:pt x="1345356" y="3099532"/>
                  <a:pt x="1124786" y="3120892"/>
                </a:cubicBezTo>
                <a:cubicBezTo>
                  <a:pt x="904216" y="3142252"/>
                  <a:pt x="742350" y="3103063"/>
                  <a:pt x="550916" y="3120892"/>
                </a:cubicBezTo>
                <a:cubicBezTo>
                  <a:pt x="359482" y="3138721"/>
                  <a:pt x="172941" y="3100200"/>
                  <a:pt x="0" y="3120892"/>
                </a:cubicBezTo>
                <a:cubicBezTo>
                  <a:pt x="-31599" y="2991241"/>
                  <a:pt x="20599" y="2792409"/>
                  <a:pt x="0" y="2663161"/>
                </a:cubicBezTo>
                <a:cubicBezTo>
                  <a:pt x="-20599" y="2533913"/>
                  <a:pt x="17940" y="2381860"/>
                  <a:pt x="0" y="2111804"/>
                </a:cubicBezTo>
                <a:cubicBezTo>
                  <a:pt x="-17940" y="1841748"/>
                  <a:pt x="881" y="1739646"/>
                  <a:pt x="0" y="1529237"/>
                </a:cubicBezTo>
                <a:cubicBezTo>
                  <a:pt x="-881" y="1318828"/>
                  <a:pt x="11611" y="1300520"/>
                  <a:pt x="0" y="1102715"/>
                </a:cubicBezTo>
                <a:cubicBezTo>
                  <a:pt x="-11611" y="904910"/>
                  <a:pt x="28342" y="833613"/>
                  <a:pt x="0" y="613775"/>
                </a:cubicBezTo>
                <a:cubicBezTo>
                  <a:pt x="-28342" y="393937"/>
                  <a:pt x="3429" y="231291"/>
                  <a:pt x="0" y="0"/>
                </a:cubicBezTo>
                <a:close/>
              </a:path>
              <a:path w="2295482" h="3120892" stroke="0" extrusionOk="0">
                <a:moveTo>
                  <a:pt x="0" y="0"/>
                </a:moveTo>
                <a:cubicBezTo>
                  <a:pt x="130873" y="-32840"/>
                  <a:pt x="412727" y="31392"/>
                  <a:pt x="573871" y="0"/>
                </a:cubicBezTo>
                <a:cubicBezTo>
                  <a:pt x="735015" y="-31392"/>
                  <a:pt x="1008674" y="15680"/>
                  <a:pt x="1170696" y="0"/>
                </a:cubicBezTo>
                <a:cubicBezTo>
                  <a:pt x="1332718" y="-15680"/>
                  <a:pt x="1511541" y="53978"/>
                  <a:pt x="1698657" y="0"/>
                </a:cubicBezTo>
                <a:cubicBezTo>
                  <a:pt x="1885773" y="-53978"/>
                  <a:pt x="2086471" y="31794"/>
                  <a:pt x="2295482" y="0"/>
                </a:cubicBezTo>
                <a:cubicBezTo>
                  <a:pt x="2325953" y="164518"/>
                  <a:pt x="2236134" y="348899"/>
                  <a:pt x="2295482" y="551358"/>
                </a:cubicBezTo>
                <a:cubicBezTo>
                  <a:pt x="2354830" y="753817"/>
                  <a:pt x="2260439" y="950387"/>
                  <a:pt x="2295482" y="1133924"/>
                </a:cubicBezTo>
                <a:cubicBezTo>
                  <a:pt x="2330525" y="1317461"/>
                  <a:pt x="2244306" y="1390289"/>
                  <a:pt x="2295482" y="1622864"/>
                </a:cubicBezTo>
                <a:cubicBezTo>
                  <a:pt x="2346658" y="1855439"/>
                  <a:pt x="2251707" y="1983642"/>
                  <a:pt x="2295482" y="2111804"/>
                </a:cubicBezTo>
                <a:cubicBezTo>
                  <a:pt x="2339257" y="2239966"/>
                  <a:pt x="2275500" y="2417921"/>
                  <a:pt x="2295482" y="2631952"/>
                </a:cubicBezTo>
                <a:cubicBezTo>
                  <a:pt x="2315464" y="2845983"/>
                  <a:pt x="2278347" y="2945481"/>
                  <a:pt x="2295482" y="3120892"/>
                </a:cubicBezTo>
                <a:cubicBezTo>
                  <a:pt x="2145934" y="3158075"/>
                  <a:pt x="1965019" y="3113030"/>
                  <a:pt x="1721612" y="3120892"/>
                </a:cubicBezTo>
                <a:cubicBezTo>
                  <a:pt x="1478205" y="3128754"/>
                  <a:pt x="1292491" y="3063764"/>
                  <a:pt x="1101831" y="3120892"/>
                </a:cubicBezTo>
                <a:cubicBezTo>
                  <a:pt x="911171" y="3178020"/>
                  <a:pt x="717945" y="3060953"/>
                  <a:pt x="596825" y="3120892"/>
                </a:cubicBezTo>
                <a:cubicBezTo>
                  <a:pt x="475705" y="3180831"/>
                  <a:pt x="132533" y="3117768"/>
                  <a:pt x="0" y="3120892"/>
                </a:cubicBezTo>
                <a:cubicBezTo>
                  <a:pt x="-10668" y="2908484"/>
                  <a:pt x="36144" y="2821085"/>
                  <a:pt x="0" y="2663161"/>
                </a:cubicBezTo>
                <a:cubicBezTo>
                  <a:pt x="-36144" y="2505237"/>
                  <a:pt x="60064" y="2274794"/>
                  <a:pt x="0" y="2143013"/>
                </a:cubicBezTo>
                <a:cubicBezTo>
                  <a:pt x="-60064" y="2011232"/>
                  <a:pt x="34602" y="1853592"/>
                  <a:pt x="0" y="1591655"/>
                </a:cubicBezTo>
                <a:cubicBezTo>
                  <a:pt x="-34602" y="1329718"/>
                  <a:pt x="5407" y="1237163"/>
                  <a:pt x="0" y="1040297"/>
                </a:cubicBezTo>
                <a:cubicBezTo>
                  <a:pt x="-5407" y="843431"/>
                  <a:pt x="7349" y="740831"/>
                  <a:pt x="0" y="457731"/>
                </a:cubicBezTo>
                <a:cubicBezTo>
                  <a:pt x="-7349" y="174631"/>
                  <a:pt x="12956" y="93655"/>
                  <a:pt x="0" y="0"/>
                </a:cubicBezTo>
                <a:close/>
              </a:path>
            </a:pathLst>
          </a:custGeom>
          <a:ln w="762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72661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3FD072-BCF4-41CA-A669-62FB3D336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2087">
            <a:off x="5016709" y="2164481"/>
            <a:ext cx="2158584" cy="2775949"/>
          </a:xfrm>
          <a:custGeom>
            <a:avLst/>
            <a:gdLst>
              <a:gd name="connsiteX0" fmla="*/ 0 w 2158584"/>
              <a:gd name="connsiteY0" fmla="*/ 0 h 2775949"/>
              <a:gd name="connsiteX1" fmla="*/ 2158584 w 2158584"/>
              <a:gd name="connsiteY1" fmla="*/ 0 h 2775949"/>
              <a:gd name="connsiteX2" fmla="*/ 2158584 w 2158584"/>
              <a:gd name="connsiteY2" fmla="*/ 2775949 h 2775949"/>
              <a:gd name="connsiteX3" fmla="*/ 0 w 2158584"/>
              <a:gd name="connsiteY3" fmla="*/ 2775949 h 2775949"/>
              <a:gd name="connsiteX4" fmla="*/ 0 w 2158584"/>
              <a:gd name="connsiteY4" fmla="*/ 0 h 277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775949" fill="none" extrusionOk="0">
                <a:moveTo>
                  <a:pt x="0" y="0"/>
                </a:moveTo>
                <a:cubicBezTo>
                  <a:pt x="468766" y="128880"/>
                  <a:pt x="1321956" y="132793"/>
                  <a:pt x="2158584" y="0"/>
                </a:cubicBezTo>
                <a:cubicBezTo>
                  <a:pt x="2203079" y="897153"/>
                  <a:pt x="2312565" y="1406100"/>
                  <a:pt x="2158584" y="2775949"/>
                </a:cubicBezTo>
                <a:cubicBezTo>
                  <a:pt x="1778239" y="2747508"/>
                  <a:pt x="946631" y="2876923"/>
                  <a:pt x="0" y="2775949"/>
                </a:cubicBezTo>
                <a:cubicBezTo>
                  <a:pt x="-80933" y="2067106"/>
                  <a:pt x="-147327" y="1284471"/>
                  <a:pt x="0" y="0"/>
                </a:cubicBezTo>
                <a:close/>
              </a:path>
              <a:path w="2158584" h="2775949" stroke="0" extrusionOk="0">
                <a:moveTo>
                  <a:pt x="0" y="0"/>
                </a:moveTo>
                <a:cubicBezTo>
                  <a:pt x="321023" y="127910"/>
                  <a:pt x="1079491" y="42158"/>
                  <a:pt x="2158584" y="0"/>
                </a:cubicBezTo>
                <a:cubicBezTo>
                  <a:pt x="2281692" y="1143114"/>
                  <a:pt x="2226286" y="2496628"/>
                  <a:pt x="2158584" y="2775949"/>
                </a:cubicBezTo>
                <a:cubicBezTo>
                  <a:pt x="1355505" y="2679286"/>
                  <a:pt x="1048975" y="2674259"/>
                  <a:pt x="0" y="2775949"/>
                </a:cubicBezTo>
                <a:cubicBezTo>
                  <a:pt x="102905" y="1976256"/>
                  <a:pt x="-80875" y="631943"/>
                  <a:pt x="0" y="0"/>
                </a:cubicBezTo>
                <a:close/>
              </a:path>
            </a:pathLst>
          </a:custGeom>
          <a:ln w="762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42193495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6661FF-4505-4AA4-BC49-BE078A3B8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1557">
            <a:off x="2241957" y="3742726"/>
            <a:ext cx="2282544" cy="2951565"/>
          </a:xfrm>
          <a:custGeom>
            <a:avLst/>
            <a:gdLst>
              <a:gd name="connsiteX0" fmla="*/ 0 w 2282544"/>
              <a:gd name="connsiteY0" fmla="*/ 0 h 2951565"/>
              <a:gd name="connsiteX1" fmla="*/ 547811 w 2282544"/>
              <a:gd name="connsiteY1" fmla="*/ 0 h 2951565"/>
              <a:gd name="connsiteX2" fmla="*/ 1072796 w 2282544"/>
              <a:gd name="connsiteY2" fmla="*/ 0 h 2951565"/>
              <a:gd name="connsiteX3" fmla="*/ 1620606 w 2282544"/>
              <a:gd name="connsiteY3" fmla="*/ 0 h 2951565"/>
              <a:gd name="connsiteX4" fmla="*/ 2282544 w 2282544"/>
              <a:gd name="connsiteY4" fmla="*/ 0 h 2951565"/>
              <a:gd name="connsiteX5" fmla="*/ 2282544 w 2282544"/>
              <a:gd name="connsiteY5" fmla="*/ 501766 h 2951565"/>
              <a:gd name="connsiteX6" fmla="*/ 2282544 w 2282544"/>
              <a:gd name="connsiteY6" fmla="*/ 1151110 h 2951565"/>
              <a:gd name="connsiteX7" fmla="*/ 2282544 w 2282544"/>
              <a:gd name="connsiteY7" fmla="*/ 1800455 h 2951565"/>
              <a:gd name="connsiteX8" fmla="*/ 2282544 w 2282544"/>
              <a:gd name="connsiteY8" fmla="*/ 2302221 h 2951565"/>
              <a:gd name="connsiteX9" fmla="*/ 2282544 w 2282544"/>
              <a:gd name="connsiteY9" fmla="*/ 2951565 h 2951565"/>
              <a:gd name="connsiteX10" fmla="*/ 1711908 w 2282544"/>
              <a:gd name="connsiteY10" fmla="*/ 2951565 h 2951565"/>
              <a:gd name="connsiteX11" fmla="*/ 1186923 w 2282544"/>
              <a:gd name="connsiteY11" fmla="*/ 2951565 h 2951565"/>
              <a:gd name="connsiteX12" fmla="*/ 684763 w 2282544"/>
              <a:gd name="connsiteY12" fmla="*/ 2951565 h 2951565"/>
              <a:gd name="connsiteX13" fmla="*/ 0 w 2282544"/>
              <a:gd name="connsiteY13" fmla="*/ 2951565 h 2951565"/>
              <a:gd name="connsiteX14" fmla="*/ 0 w 2282544"/>
              <a:gd name="connsiteY14" fmla="*/ 2331736 h 2951565"/>
              <a:gd name="connsiteX15" fmla="*/ 0 w 2282544"/>
              <a:gd name="connsiteY15" fmla="*/ 1741423 h 2951565"/>
              <a:gd name="connsiteX16" fmla="*/ 0 w 2282544"/>
              <a:gd name="connsiteY16" fmla="*/ 1239657 h 2951565"/>
              <a:gd name="connsiteX17" fmla="*/ 0 w 2282544"/>
              <a:gd name="connsiteY17" fmla="*/ 678860 h 2951565"/>
              <a:gd name="connsiteX18" fmla="*/ 0 w 2282544"/>
              <a:gd name="connsiteY18" fmla="*/ 0 h 295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2544" h="2951565" fill="none" extrusionOk="0">
                <a:moveTo>
                  <a:pt x="0" y="0"/>
                </a:moveTo>
                <a:cubicBezTo>
                  <a:pt x="236559" y="-23751"/>
                  <a:pt x="282931" y="-22707"/>
                  <a:pt x="547811" y="0"/>
                </a:cubicBezTo>
                <a:cubicBezTo>
                  <a:pt x="812691" y="22707"/>
                  <a:pt x="943987" y="23126"/>
                  <a:pt x="1072796" y="0"/>
                </a:cubicBezTo>
                <a:cubicBezTo>
                  <a:pt x="1201606" y="-23126"/>
                  <a:pt x="1505180" y="-12051"/>
                  <a:pt x="1620606" y="0"/>
                </a:cubicBezTo>
                <a:cubicBezTo>
                  <a:pt x="1736032" y="12051"/>
                  <a:pt x="2090815" y="-3625"/>
                  <a:pt x="2282544" y="0"/>
                </a:cubicBezTo>
                <a:cubicBezTo>
                  <a:pt x="2291163" y="129965"/>
                  <a:pt x="2279740" y="368254"/>
                  <a:pt x="2282544" y="501766"/>
                </a:cubicBezTo>
                <a:cubicBezTo>
                  <a:pt x="2285348" y="635278"/>
                  <a:pt x="2279360" y="921928"/>
                  <a:pt x="2282544" y="1151110"/>
                </a:cubicBezTo>
                <a:cubicBezTo>
                  <a:pt x="2285728" y="1380292"/>
                  <a:pt x="2264795" y="1515151"/>
                  <a:pt x="2282544" y="1800455"/>
                </a:cubicBezTo>
                <a:cubicBezTo>
                  <a:pt x="2300293" y="2085759"/>
                  <a:pt x="2262026" y="2166774"/>
                  <a:pt x="2282544" y="2302221"/>
                </a:cubicBezTo>
                <a:cubicBezTo>
                  <a:pt x="2303062" y="2437668"/>
                  <a:pt x="2307106" y="2758698"/>
                  <a:pt x="2282544" y="2951565"/>
                </a:cubicBezTo>
                <a:cubicBezTo>
                  <a:pt x="2086515" y="2932215"/>
                  <a:pt x="1948762" y="2926404"/>
                  <a:pt x="1711908" y="2951565"/>
                </a:cubicBezTo>
                <a:cubicBezTo>
                  <a:pt x="1475054" y="2976726"/>
                  <a:pt x="1318166" y="2928908"/>
                  <a:pt x="1186923" y="2951565"/>
                </a:cubicBezTo>
                <a:cubicBezTo>
                  <a:pt x="1055681" y="2974222"/>
                  <a:pt x="889657" y="2966558"/>
                  <a:pt x="684763" y="2951565"/>
                </a:cubicBezTo>
                <a:cubicBezTo>
                  <a:pt x="479869" y="2936572"/>
                  <a:pt x="158658" y="2970589"/>
                  <a:pt x="0" y="2951565"/>
                </a:cubicBezTo>
                <a:cubicBezTo>
                  <a:pt x="-26718" y="2701009"/>
                  <a:pt x="-5679" y="2577017"/>
                  <a:pt x="0" y="2331736"/>
                </a:cubicBezTo>
                <a:cubicBezTo>
                  <a:pt x="5679" y="2086455"/>
                  <a:pt x="-17246" y="1944239"/>
                  <a:pt x="0" y="1741423"/>
                </a:cubicBezTo>
                <a:cubicBezTo>
                  <a:pt x="17246" y="1538607"/>
                  <a:pt x="-12141" y="1391387"/>
                  <a:pt x="0" y="1239657"/>
                </a:cubicBezTo>
                <a:cubicBezTo>
                  <a:pt x="12141" y="1087927"/>
                  <a:pt x="-2825" y="890176"/>
                  <a:pt x="0" y="678860"/>
                </a:cubicBezTo>
                <a:cubicBezTo>
                  <a:pt x="2825" y="467544"/>
                  <a:pt x="-28265" y="270146"/>
                  <a:pt x="0" y="0"/>
                </a:cubicBezTo>
                <a:close/>
              </a:path>
              <a:path w="2282544" h="2951565" stroke="0" extrusionOk="0">
                <a:moveTo>
                  <a:pt x="0" y="0"/>
                </a:moveTo>
                <a:cubicBezTo>
                  <a:pt x="218825" y="-14038"/>
                  <a:pt x="392937" y="-2515"/>
                  <a:pt x="570636" y="0"/>
                </a:cubicBezTo>
                <a:cubicBezTo>
                  <a:pt x="748335" y="2515"/>
                  <a:pt x="946151" y="-18590"/>
                  <a:pt x="1072796" y="0"/>
                </a:cubicBezTo>
                <a:cubicBezTo>
                  <a:pt x="1199441" y="18590"/>
                  <a:pt x="1433044" y="8246"/>
                  <a:pt x="1574955" y="0"/>
                </a:cubicBezTo>
                <a:cubicBezTo>
                  <a:pt x="1716866" y="-8246"/>
                  <a:pt x="1999840" y="-33442"/>
                  <a:pt x="2282544" y="0"/>
                </a:cubicBezTo>
                <a:cubicBezTo>
                  <a:pt x="2307216" y="141931"/>
                  <a:pt x="2311463" y="407767"/>
                  <a:pt x="2282544" y="649344"/>
                </a:cubicBezTo>
                <a:cubicBezTo>
                  <a:pt x="2253625" y="890921"/>
                  <a:pt x="2262530" y="1068752"/>
                  <a:pt x="2282544" y="1210142"/>
                </a:cubicBezTo>
                <a:cubicBezTo>
                  <a:pt x="2302558" y="1351532"/>
                  <a:pt x="2271440" y="1644776"/>
                  <a:pt x="2282544" y="1859486"/>
                </a:cubicBezTo>
                <a:cubicBezTo>
                  <a:pt x="2293648" y="2074196"/>
                  <a:pt x="2300595" y="2694576"/>
                  <a:pt x="2282544" y="2951565"/>
                </a:cubicBezTo>
                <a:cubicBezTo>
                  <a:pt x="2146557" y="2973891"/>
                  <a:pt x="1900501" y="2969864"/>
                  <a:pt x="1757559" y="2951565"/>
                </a:cubicBezTo>
                <a:cubicBezTo>
                  <a:pt x="1614618" y="2933266"/>
                  <a:pt x="1354417" y="2936353"/>
                  <a:pt x="1186923" y="2951565"/>
                </a:cubicBezTo>
                <a:cubicBezTo>
                  <a:pt x="1019429" y="2966777"/>
                  <a:pt x="828289" y="2946596"/>
                  <a:pt x="639112" y="2951565"/>
                </a:cubicBezTo>
                <a:cubicBezTo>
                  <a:pt x="449935" y="2956534"/>
                  <a:pt x="149999" y="2958334"/>
                  <a:pt x="0" y="2951565"/>
                </a:cubicBezTo>
                <a:cubicBezTo>
                  <a:pt x="5056" y="2816531"/>
                  <a:pt x="-5943" y="2558151"/>
                  <a:pt x="0" y="2390768"/>
                </a:cubicBezTo>
                <a:cubicBezTo>
                  <a:pt x="5943" y="2223385"/>
                  <a:pt x="-18373" y="2052431"/>
                  <a:pt x="0" y="1741423"/>
                </a:cubicBezTo>
                <a:cubicBezTo>
                  <a:pt x="18373" y="1430416"/>
                  <a:pt x="14771" y="1466750"/>
                  <a:pt x="0" y="1239657"/>
                </a:cubicBezTo>
                <a:cubicBezTo>
                  <a:pt x="-14771" y="1012564"/>
                  <a:pt x="-12542" y="825186"/>
                  <a:pt x="0" y="649344"/>
                </a:cubicBezTo>
                <a:cubicBezTo>
                  <a:pt x="12542" y="473502"/>
                  <a:pt x="-14926" y="242310"/>
                  <a:pt x="0" y="0"/>
                </a:cubicBezTo>
                <a:close/>
              </a:path>
            </a:pathLst>
          </a:custGeom>
          <a:ln w="762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4379214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0095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ED30C5-4914-47B5-B817-B8267D5C8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7" r="-3" b="616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748C1B-1F84-4299-9E6E-6DE837AB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" r="53" b="-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69FF99-9743-482F-AAFA-2A508721A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00" r="1" b="27266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3AC750-141F-4C8D-BFF8-64963B47D75C}"/>
              </a:ext>
            </a:extLst>
          </p:cNvPr>
          <p:cNvSpPr txBox="1"/>
          <p:nvPr/>
        </p:nvSpPr>
        <p:spPr>
          <a:xfrm>
            <a:off x="381854" y="4461229"/>
            <a:ext cx="43790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" panose="02040504050005020304" pitchFamily="18" charset="0"/>
              </a:rPr>
              <a:t>José se revela a sus hermanos.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607FD16-E773-4C54-B178-C84AD8F60529}"/>
              </a:ext>
            </a:extLst>
          </p:cNvPr>
          <p:cNvSpPr txBox="1"/>
          <p:nvPr/>
        </p:nvSpPr>
        <p:spPr>
          <a:xfrm>
            <a:off x="231034" y="5171763"/>
            <a:ext cx="453911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" panose="02040504050005020304" pitchFamily="18" charset="0"/>
              </a:rPr>
              <a:t>José se reencuentra con su Padre Jacob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1BA324B-9237-4C6C-BB02-8D9F5E6EFFEC}"/>
              </a:ext>
            </a:extLst>
          </p:cNvPr>
          <p:cNvSpPr txBox="1"/>
          <p:nvPr/>
        </p:nvSpPr>
        <p:spPr>
          <a:xfrm>
            <a:off x="151002" y="5934078"/>
            <a:ext cx="4699182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" panose="02040504050005020304" pitchFamily="18" charset="0"/>
              </a:rPr>
              <a:t>José lleva a su Padre Jacob y a todos sus hermanos y sus familias a vivir a Egipto</a:t>
            </a:r>
          </a:p>
        </p:txBody>
      </p:sp>
    </p:spTree>
    <p:extLst>
      <p:ext uri="{BB962C8B-B14F-4D97-AF65-F5344CB8AC3E}">
        <p14:creationId xmlns:p14="http://schemas.microsoft.com/office/powerpoint/2010/main" val="4648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1769BCA-14A6-4057-9C52-2F774AB9A5A7}"/>
              </a:ext>
            </a:extLst>
          </p:cNvPr>
          <p:cNvSpPr txBox="1"/>
          <p:nvPr/>
        </p:nvSpPr>
        <p:spPr>
          <a:xfrm>
            <a:off x="2589213" y="4775200"/>
            <a:ext cx="8915399" cy="823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Historia de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Moisés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y el Pueblo de Israel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16FC31-9AEC-483E-98D1-BEA6BD99F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634963"/>
            <a:ext cx="2837744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40D565-6440-41BB-83D0-FBB2E6B0A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7822" y="634963"/>
            <a:ext cx="2837744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B0A5B0B-E44A-4A97-ABF5-7EEC91F25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6875" y="634963"/>
            <a:ext cx="2837744" cy="385183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0E590A-8F4F-46A5-9D6B-6B36CBBE0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2" r="11491" b="-1"/>
          <a:stretch/>
        </p:blipFill>
        <p:spPr>
          <a:xfrm>
            <a:off x="2787614" y="836927"/>
            <a:ext cx="2483065" cy="35226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E2BB96-BF28-40A5-A96C-3DE0BCA5C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6" r="25244"/>
          <a:stretch/>
        </p:blipFill>
        <p:spPr>
          <a:xfrm>
            <a:off x="8794214" y="816468"/>
            <a:ext cx="2483065" cy="35226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B47556-C4D0-44E3-8804-0D9D4DAA4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73" b="4"/>
          <a:stretch/>
        </p:blipFill>
        <p:spPr>
          <a:xfrm>
            <a:off x="5754763" y="779488"/>
            <a:ext cx="2483064" cy="35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C28207-3718-411B-B23E-E81261532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01" y="583332"/>
            <a:ext cx="2875647" cy="2471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122AB3-F385-4A20-B520-4BE086F5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76" y="1458581"/>
            <a:ext cx="3252903" cy="39548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D8B692-0A8F-461E-8A52-D91C11C7D3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466"/>
          <a:stretch/>
        </p:blipFill>
        <p:spPr>
          <a:xfrm>
            <a:off x="8313518" y="2031962"/>
            <a:ext cx="3252903" cy="28081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14A3A4-9EC7-44F6-9583-3354D0347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3" y="4059562"/>
            <a:ext cx="3122143" cy="15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1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7665AE-38BA-4562-A265-25F14EC2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572" y="621705"/>
            <a:ext cx="3950122" cy="539265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D28932C-52EB-40B1-8A1C-C324681A1DB1}"/>
              </a:ext>
            </a:extLst>
          </p:cNvPr>
          <p:cNvSpPr txBox="1"/>
          <p:nvPr/>
        </p:nvSpPr>
        <p:spPr>
          <a:xfrm>
            <a:off x="239559" y="1052150"/>
            <a:ext cx="305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/>
                </a:solidFill>
                <a:latin typeface="Amasis MT Pro Black" panose="02040A04050005020304" pitchFamily="18" charset="0"/>
              </a:rPr>
              <a:t>LA ZARZA ARDIENDO</a:t>
            </a:r>
            <a:endParaRPr lang="es-MX" sz="2000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CF060F-8319-4FB8-8123-605FBD4F8811}"/>
              </a:ext>
            </a:extLst>
          </p:cNvPr>
          <p:cNvSpPr txBox="1"/>
          <p:nvPr/>
        </p:nvSpPr>
        <p:spPr>
          <a:xfrm>
            <a:off x="3640822" y="1252205"/>
            <a:ext cx="3313651" cy="4524315"/>
          </a:xfrm>
          <a:custGeom>
            <a:avLst/>
            <a:gdLst>
              <a:gd name="connsiteX0" fmla="*/ 0 w 3313651"/>
              <a:gd name="connsiteY0" fmla="*/ 0 h 4524315"/>
              <a:gd name="connsiteX1" fmla="*/ 585412 w 3313651"/>
              <a:gd name="connsiteY1" fmla="*/ 0 h 4524315"/>
              <a:gd name="connsiteX2" fmla="*/ 1203960 w 3313651"/>
              <a:gd name="connsiteY2" fmla="*/ 0 h 4524315"/>
              <a:gd name="connsiteX3" fmla="*/ 1723099 w 3313651"/>
              <a:gd name="connsiteY3" fmla="*/ 0 h 4524315"/>
              <a:gd name="connsiteX4" fmla="*/ 2308510 w 3313651"/>
              <a:gd name="connsiteY4" fmla="*/ 0 h 4524315"/>
              <a:gd name="connsiteX5" fmla="*/ 2761376 w 3313651"/>
              <a:gd name="connsiteY5" fmla="*/ 0 h 4524315"/>
              <a:gd name="connsiteX6" fmla="*/ 3313651 w 3313651"/>
              <a:gd name="connsiteY6" fmla="*/ 0 h 4524315"/>
              <a:gd name="connsiteX7" fmla="*/ 3313651 w 3313651"/>
              <a:gd name="connsiteY7" fmla="*/ 565539 h 4524315"/>
              <a:gd name="connsiteX8" fmla="*/ 3313651 w 3313651"/>
              <a:gd name="connsiteY8" fmla="*/ 1176322 h 4524315"/>
              <a:gd name="connsiteX9" fmla="*/ 3313651 w 3313651"/>
              <a:gd name="connsiteY9" fmla="*/ 1606132 h 4524315"/>
              <a:gd name="connsiteX10" fmla="*/ 3313651 w 3313651"/>
              <a:gd name="connsiteY10" fmla="*/ 2171671 h 4524315"/>
              <a:gd name="connsiteX11" fmla="*/ 3313651 w 3313651"/>
              <a:gd name="connsiteY11" fmla="*/ 2691967 h 4524315"/>
              <a:gd name="connsiteX12" fmla="*/ 3313651 w 3313651"/>
              <a:gd name="connsiteY12" fmla="*/ 3257507 h 4524315"/>
              <a:gd name="connsiteX13" fmla="*/ 3313651 w 3313651"/>
              <a:gd name="connsiteY13" fmla="*/ 3687317 h 4524315"/>
              <a:gd name="connsiteX14" fmla="*/ 3313651 w 3313651"/>
              <a:gd name="connsiteY14" fmla="*/ 4524315 h 4524315"/>
              <a:gd name="connsiteX15" fmla="*/ 2761376 w 3313651"/>
              <a:gd name="connsiteY15" fmla="*/ 4524315 h 4524315"/>
              <a:gd name="connsiteX16" fmla="*/ 2142828 w 3313651"/>
              <a:gd name="connsiteY16" fmla="*/ 4524315 h 4524315"/>
              <a:gd name="connsiteX17" fmla="*/ 1656826 w 3313651"/>
              <a:gd name="connsiteY17" fmla="*/ 4524315 h 4524315"/>
              <a:gd name="connsiteX18" fmla="*/ 1071414 w 3313651"/>
              <a:gd name="connsiteY18" fmla="*/ 4524315 h 4524315"/>
              <a:gd name="connsiteX19" fmla="*/ 486002 w 3313651"/>
              <a:gd name="connsiteY19" fmla="*/ 4524315 h 4524315"/>
              <a:gd name="connsiteX20" fmla="*/ 0 w 3313651"/>
              <a:gd name="connsiteY20" fmla="*/ 4524315 h 4524315"/>
              <a:gd name="connsiteX21" fmla="*/ 0 w 3313651"/>
              <a:gd name="connsiteY21" fmla="*/ 4049262 h 4524315"/>
              <a:gd name="connsiteX22" fmla="*/ 0 w 3313651"/>
              <a:gd name="connsiteY22" fmla="*/ 3393236 h 4524315"/>
              <a:gd name="connsiteX23" fmla="*/ 0 w 3313651"/>
              <a:gd name="connsiteY23" fmla="*/ 2827697 h 4524315"/>
              <a:gd name="connsiteX24" fmla="*/ 0 w 3313651"/>
              <a:gd name="connsiteY24" fmla="*/ 2397887 h 4524315"/>
              <a:gd name="connsiteX25" fmla="*/ 0 w 3313651"/>
              <a:gd name="connsiteY25" fmla="*/ 1787104 h 4524315"/>
              <a:gd name="connsiteX26" fmla="*/ 0 w 3313651"/>
              <a:gd name="connsiteY26" fmla="*/ 1312051 h 4524315"/>
              <a:gd name="connsiteX27" fmla="*/ 0 w 3313651"/>
              <a:gd name="connsiteY27" fmla="*/ 882241 h 4524315"/>
              <a:gd name="connsiteX28" fmla="*/ 0 w 3313651"/>
              <a:gd name="connsiteY28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13651" h="4524315" fill="none" extrusionOk="0">
                <a:moveTo>
                  <a:pt x="0" y="0"/>
                </a:moveTo>
                <a:cubicBezTo>
                  <a:pt x="205928" y="-20515"/>
                  <a:pt x="361006" y="7181"/>
                  <a:pt x="585412" y="0"/>
                </a:cubicBezTo>
                <a:cubicBezTo>
                  <a:pt x="809818" y="-7181"/>
                  <a:pt x="1053001" y="26397"/>
                  <a:pt x="1203960" y="0"/>
                </a:cubicBezTo>
                <a:cubicBezTo>
                  <a:pt x="1354919" y="-26397"/>
                  <a:pt x="1552757" y="42403"/>
                  <a:pt x="1723099" y="0"/>
                </a:cubicBezTo>
                <a:cubicBezTo>
                  <a:pt x="1893441" y="-42403"/>
                  <a:pt x="2042662" y="43801"/>
                  <a:pt x="2308510" y="0"/>
                </a:cubicBezTo>
                <a:cubicBezTo>
                  <a:pt x="2574358" y="-43801"/>
                  <a:pt x="2660565" y="25760"/>
                  <a:pt x="2761376" y="0"/>
                </a:cubicBezTo>
                <a:cubicBezTo>
                  <a:pt x="2862187" y="-25760"/>
                  <a:pt x="3107948" y="57241"/>
                  <a:pt x="3313651" y="0"/>
                </a:cubicBezTo>
                <a:cubicBezTo>
                  <a:pt x="3351130" y="180374"/>
                  <a:pt x="3249003" y="311018"/>
                  <a:pt x="3313651" y="565539"/>
                </a:cubicBezTo>
                <a:cubicBezTo>
                  <a:pt x="3378299" y="820060"/>
                  <a:pt x="3287053" y="957688"/>
                  <a:pt x="3313651" y="1176322"/>
                </a:cubicBezTo>
                <a:cubicBezTo>
                  <a:pt x="3340249" y="1394956"/>
                  <a:pt x="3274714" y="1472837"/>
                  <a:pt x="3313651" y="1606132"/>
                </a:cubicBezTo>
                <a:cubicBezTo>
                  <a:pt x="3352588" y="1739427"/>
                  <a:pt x="3274907" y="2024069"/>
                  <a:pt x="3313651" y="2171671"/>
                </a:cubicBezTo>
                <a:cubicBezTo>
                  <a:pt x="3352395" y="2319273"/>
                  <a:pt x="3287576" y="2558628"/>
                  <a:pt x="3313651" y="2691967"/>
                </a:cubicBezTo>
                <a:cubicBezTo>
                  <a:pt x="3339726" y="2825306"/>
                  <a:pt x="3308590" y="3087892"/>
                  <a:pt x="3313651" y="3257507"/>
                </a:cubicBezTo>
                <a:cubicBezTo>
                  <a:pt x="3318712" y="3427122"/>
                  <a:pt x="3290574" y="3585462"/>
                  <a:pt x="3313651" y="3687317"/>
                </a:cubicBezTo>
                <a:cubicBezTo>
                  <a:pt x="3336728" y="3789172"/>
                  <a:pt x="3214484" y="4161815"/>
                  <a:pt x="3313651" y="4524315"/>
                </a:cubicBezTo>
                <a:cubicBezTo>
                  <a:pt x="3155828" y="4537666"/>
                  <a:pt x="2922104" y="4466249"/>
                  <a:pt x="2761376" y="4524315"/>
                </a:cubicBezTo>
                <a:cubicBezTo>
                  <a:pt x="2600649" y="4582381"/>
                  <a:pt x="2356211" y="4468919"/>
                  <a:pt x="2142828" y="4524315"/>
                </a:cubicBezTo>
                <a:cubicBezTo>
                  <a:pt x="1929445" y="4579711"/>
                  <a:pt x="1860327" y="4476154"/>
                  <a:pt x="1656826" y="4524315"/>
                </a:cubicBezTo>
                <a:cubicBezTo>
                  <a:pt x="1453325" y="4572476"/>
                  <a:pt x="1234234" y="4495243"/>
                  <a:pt x="1071414" y="4524315"/>
                </a:cubicBezTo>
                <a:cubicBezTo>
                  <a:pt x="908594" y="4553387"/>
                  <a:pt x="678536" y="4488890"/>
                  <a:pt x="486002" y="4524315"/>
                </a:cubicBezTo>
                <a:cubicBezTo>
                  <a:pt x="293468" y="4559740"/>
                  <a:pt x="113439" y="4496623"/>
                  <a:pt x="0" y="4524315"/>
                </a:cubicBezTo>
                <a:cubicBezTo>
                  <a:pt x="-21617" y="4352065"/>
                  <a:pt x="24513" y="4149053"/>
                  <a:pt x="0" y="4049262"/>
                </a:cubicBezTo>
                <a:cubicBezTo>
                  <a:pt x="-24513" y="3949471"/>
                  <a:pt x="20639" y="3598124"/>
                  <a:pt x="0" y="3393236"/>
                </a:cubicBezTo>
                <a:cubicBezTo>
                  <a:pt x="-20639" y="3188348"/>
                  <a:pt x="14414" y="2949152"/>
                  <a:pt x="0" y="2827697"/>
                </a:cubicBezTo>
                <a:cubicBezTo>
                  <a:pt x="-14414" y="2706242"/>
                  <a:pt x="36361" y="2604625"/>
                  <a:pt x="0" y="2397887"/>
                </a:cubicBezTo>
                <a:cubicBezTo>
                  <a:pt x="-36361" y="2191149"/>
                  <a:pt x="40116" y="2062409"/>
                  <a:pt x="0" y="1787104"/>
                </a:cubicBezTo>
                <a:cubicBezTo>
                  <a:pt x="-40116" y="1511799"/>
                  <a:pt x="26844" y="1420562"/>
                  <a:pt x="0" y="1312051"/>
                </a:cubicBezTo>
                <a:cubicBezTo>
                  <a:pt x="-26844" y="1203540"/>
                  <a:pt x="19622" y="1077078"/>
                  <a:pt x="0" y="882241"/>
                </a:cubicBezTo>
                <a:cubicBezTo>
                  <a:pt x="-19622" y="687404"/>
                  <a:pt x="15287" y="348522"/>
                  <a:pt x="0" y="0"/>
                </a:cubicBezTo>
                <a:close/>
              </a:path>
              <a:path w="3313651" h="4524315" stroke="0" extrusionOk="0">
                <a:moveTo>
                  <a:pt x="0" y="0"/>
                </a:moveTo>
                <a:cubicBezTo>
                  <a:pt x="185914" y="-27051"/>
                  <a:pt x="328301" y="46428"/>
                  <a:pt x="585412" y="0"/>
                </a:cubicBezTo>
                <a:cubicBezTo>
                  <a:pt x="842523" y="-46428"/>
                  <a:pt x="893623" y="58466"/>
                  <a:pt x="1137687" y="0"/>
                </a:cubicBezTo>
                <a:cubicBezTo>
                  <a:pt x="1381751" y="-58466"/>
                  <a:pt x="1530279" y="23326"/>
                  <a:pt x="1723099" y="0"/>
                </a:cubicBezTo>
                <a:cubicBezTo>
                  <a:pt x="1915919" y="-23326"/>
                  <a:pt x="2079048" y="36662"/>
                  <a:pt x="2275374" y="0"/>
                </a:cubicBezTo>
                <a:cubicBezTo>
                  <a:pt x="2471700" y="-36662"/>
                  <a:pt x="2603145" y="1303"/>
                  <a:pt x="2827649" y="0"/>
                </a:cubicBezTo>
                <a:cubicBezTo>
                  <a:pt x="3052154" y="-1303"/>
                  <a:pt x="3214595" y="48311"/>
                  <a:pt x="3313651" y="0"/>
                </a:cubicBezTo>
                <a:cubicBezTo>
                  <a:pt x="3327218" y="160730"/>
                  <a:pt x="3265022" y="345365"/>
                  <a:pt x="3313651" y="520296"/>
                </a:cubicBezTo>
                <a:cubicBezTo>
                  <a:pt x="3362280" y="695227"/>
                  <a:pt x="3249030" y="958612"/>
                  <a:pt x="3313651" y="1085836"/>
                </a:cubicBezTo>
                <a:cubicBezTo>
                  <a:pt x="3378272" y="1213060"/>
                  <a:pt x="3277051" y="1511039"/>
                  <a:pt x="3313651" y="1696618"/>
                </a:cubicBezTo>
                <a:cubicBezTo>
                  <a:pt x="3350251" y="1882197"/>
                  <a:pt x="3304734" y="2102760"/>
                  <a:pt x="3313651" y="2216914"/>
                </a:cubicBezTo>
                <a:cubicBezTo>
                  <a:pt x="3322568" y="2331068"/>
                  <a:pt x="3262930" y="2582481"/>
                  <a:pt x="3313651" y="2782454"/>
                </a:cubicBezTo>
                <a:cubicBezTo>
                  <a:pt x="3364372" y="2982427"/>
                  <a:pt x="3281281" y="3121735"/>
                  <a:pt x="3313651" y="3302750"/>
                </a:cubicBezTo>
                <a:cubicBezTo>
                  <a:pt x="3346021" y="3483765"/>
                  <a:pt x="3310930" y="3603774"/>
                  <a:pt x="3313651" y="3868289"/>
                </a:cubicBezTo>
                <a:cubicBezTo>
                  <a:pt x="3316372" y="4132804"/>
                  <a:pt x="3252681" y="4302228"/>
                  <a:pt x="3313651" y="4524315"/>
                </a:cubicBezTo>
                <a:cubicBezTo>
                  <a:pt x="3123419" y="4525438"/>
                  <a:pt x="3021520" y="4518436"/>
                  <a:pt x="2827649" y="4524315"/>
                </a:cubicBezTo>
                <a:cubicBezTo>
                  <a:pt x="2633778" y="4530194"/>
                  <a:pt x="2474655" y="4473327"/>
                  <a:pt x="2308510" y="4524315"/>
                </a:cubicBezTo>
                <a:cubicBezTo>
                  <a:pt x="2142365" y="4575303"/>
                  <a:pt x="2063040" y="4477033"/>
                  <a:pt x="1855645" y="4524315"/>
                </a:cubicBezTo>
                <a:cubicBezTo>
                  <a:pt x="1648250" y="4571597"/>
                  <a:pt x="1535477" y="4515190"/>
                  <a:pt x="1402779" y="4524315"/>
                </a:cubicBezTo>
                <a:cubicBezTo>
                  <a:pt x="1270081" y="4533440"/>
                  <a:pt x="1062236" y="4516081"/>
                  <a:pt x="817367" y="4524315"/>
                </a:cubicBezTo>
                <a:cubicBezTo>
                  <a:pt x="572498" y="4532549"/>
                  <a:pt x="386283" y="4477104"/>
                  <a:pt x="0" y="4524315"/>
                </a:cubicBezTo>
                <a:cubicBezTo>
                  <a:pt x="-19306" y="4280264"/>
                  <a:pt x="27039" y="4160238"/>
                  <a:pt x="0" y="3913532"/>
                </a:cubicBezTo>
                <a:cubicBezTo>
                  <a:pt x="-27039" y="3666826"/>
                  <a:pt x="54793" y="3562716"/>
                  <a:pt x="0" y="3257507"/>
                </a:cubicBezTo>
                <a:cubicBezTo>
                  <a:pt x="-54793" y="2952298"/>
                  <a:pt x="71349" y="2752638"/>
                  <a:pt x="0" y="2601481"/>
                </a:cubicBezTo>
                <a:cubicBezTo>
                  <a:pt x="-71349" y="2450324"/>
                  <a:pt x="46245" y="2284287"/>
                  <a:pt x="0" y="2126428"/>
                </a:cubicBezTo>
                <a:cubicBezTo>
                  <a:pt x="-46245" y="1968569"/>
                  <a:pt x="34794" y="1789897"/>
                  <a:pt x="0" y="1515646"/>
                </a:cubicBezTo>
                <a:cubicBezTo>
                  <a:pt x="-34794" y="1241395"/>
                  <a:pt x="47145" y="1292286"/>
                  <a:pt x="0" y="1085836"/>
                </a:cubicBezTo>
                <a:cubicBezTo>
                  <a:pt x="-47145" y="879386"/>
                  <a:pt x="45116" y="542689"/>
                  <a:pt x="0" y="0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766935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Yavé vio que Moisés se acercaba para mirar; Dios lo llamó del medio de la zarza:¡Moisés, Moisés!, y el respondió: Aquí estoy. Yavé le dijo: No te acerques más. Sácate tus sandalias porque el lugar que pisas es tierra sagrada. </a:t>
            </a:r>
          </a:p>
          <a:p>
            <a:r>
              <a:rPr lang="es-ES" dirty="0">
                <a:latin typeface="Amasis MT Pro" panose="02040504050005020304" pitchFamily="18" charset="0"/>
              </a:rPr>
              <a:t>“Yo soy el Dios de tu padres, el Dios de Abraham, el Dios de Isaac y el Dios de Jacob.”</a:t>
            </a:r>
          </a:p>
          <a:p>
            <a:r>
              <a:rPr lang="es-ES" dirty="0">
                <a:latin typeface="Amasis MT Pro" panose="02040504050005020304" pitchFamily="18" charset="0"/>
              </a:rPr>
              <a:t>Al instante Moisés se tapó la cara , porque tuvo miedo de que su mirada se fijara sobre Dios. </a:t>
            </a:r>
            <a:endParaRPr lang="es-MX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1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F128D0-7894-488F-BAD0-4A6888874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19" y="1417956"/>
            <a:ext cx="3928533" cy="3928533"/>
          </a:xfrm>
          <a:prstGeom prst="rect">
            <a:avLst/>
          </a:prstGeom>
          <a:solidFill>
            <a:schemeClr val="accent1"/>
          </a:solidFill>
          <a:ln w="139700">
            <a:solidFill>
              <a:schemeClr val="accent5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1BFED59-8EBE-4ADA-84BB-25DF8B19C3C7}"/>
              </a:ext>
            </a:extLst>
          </p:cNvPr>
          <p:cNvSpPr txBox="1"/>
          <p:nvPr/>
        </p:nvSpPr>
        <p:spPr>
          <a:xfrm>
            <a:off x="6730757" y="1018582"/>
            <a:ext cx="441260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Moisés es enviado como liberador </a:t>
            </a:r>
            <a:endParaRPr lang="es-MX" dirty="0">
              <a:solidFill>
                <a:schemeClr val="accent5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914842-2366-45C7-9D1F-A02129BE2A33}"/>
              </a:ext>
            </a:extLst>
          </p:cNvPr>
          <p:cNvSpPr txBox="1"/>
          <p:nvPr/>
        </p:nvSpPr>
        <p:spPr>
          <a:xfrm>
            <a:off x="6730758" y="1769270"/>
            <a:ext cx="441260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Moisés recibe el don de los milagros </a:t>
            </a:r>
            <a:endParaRPr lang="es-MX" dirty="0">
              <a:solidFill>
                <a:schemeClr val="accent5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EC61ED-2884-472B-827A-31A68F7CDFE6}"/>
              </a:ext>
            </a:extLst>
          </p:cNvPr>
          <p:cNvSpPr txBox="1"/>
          <p:nvPr/>
        </p:nvSpPr>
        <p:spPr>
          <a:xfrm>
            <a:off x="6730758" y="2563680"/>
            <a:ext cx="441260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Aarón, intérprete de Moisés  </a:t>
            </a:r>
            <a:endParaRPr lang="es-MX" dirty="0">
              <a:solidFill>
                <a:schemeClr val="accent5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9DF89E-9127-48B0-80CC-AD390751A3DB}"/>
              </a:ext>
            </a:extLst>
          </p:cNvPr>
          <p:cNvSpPr txBox="1"/>
          <p:nvPr/>
        </p:nvSpPr>
        <p:spPr>
          <a:xfrm>
            <a:off x="6730758" y="3407185"/>
            <a:ext cx="441260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Moisés vuelve a Egipto</a:t>
            </a:r>
            <a:endParaRPr lang="es-MX" dirty="0">
              <a:solidFill>
                <a:schemeClr val="accent5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A42AB9-488C-4CC6-B710-08A95C468A7D}"/>
              </a:ext>
            </a:extLst>
          </p:cNvPr>
          <p:cNvSpPr txBox="1"/>
          <p:nvPr/>
        </p:nvSpPr>
        <p:spPr>
          <a:xfrm>
            <a:off x="6730759" y="4257341"/>
            <a:ext cx="441260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Moisés y Aarón son aceptados por los israelitas.  </a:t>
            </a:r>
            <a:endParaRPr lang="es-MX" dirty="0">
              <a:solidFill>
                <a:schemeClr val="accent5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A030E8-61DC-4B3E-8711-D69CCF40B0EF}"/>
              </a:ext>
            </a:extLst>
          </p:cNvPr>
          <p:cNvSpPr txBox="1"/>
          <p:nvPr/>
        </p:nvSpPr>
        <p:spPr>
          <a:xfrm>
            <a:off x="6730760" y="5346489"/>
            <a:ext cx="441260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Moisés habla a Faraón </a:t>
            </a:r>
            <a:endParaRPr lang="es-MX" dirty="0">
              <a:solidFill>
                <a:schemeClr val="accent5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B6A06BB-BDCB-4A40-A5BB-B5C2E3F3E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1258">
            <a:off x="1088117" y="1460334"/>
            <a:ext cx="5120217" cy="3010421"/>
          </a:xfrm>
          <a:custGeom>
            <a:avLst/>
            <a:gdLst>
              <a:gd name="connsiteX0" fmla="*/ 0 w 5120217"/>
              <a:gd name="connsiteY0" fmla="*/ 0 h 3010421"/>
              <a:gd name="connsiteX1" fmla="*/ 5120217 w 5120217"/>
              <a:gd name="connsiteY1" fmla="*/ 0 h 3010421"/>
              <a:gd name="connsiteX2" fmla="*/ 5120217 w 5120217"/>
              <a:gd name="connsiteY2" fmla="*/ 3010421 h 3010421"/>
              <a:gd name="connsiteX3" fmla="*/ 0 w 5120217"/>
              <a:gd name="connsiteY3" fmla="*/ 3010421 h 3010421"/>
              <a:gd name="connsiteX4" fmla="*/ 0 w 5120217"/>
              <a:gd name="connsiteY4" fmla="*/ 0 h 301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0217" h="3010421" fill="none" extrusionOk="0">
                <a:moveTo>
                  <a:pt x="0" y="0"/>
                </a:moveTo>
                <a:cubicBezTo>
                  <a:pt x="2551489" y="-49533"/>
                  <a:pt x="3690312" y="-14809"/>
                  <a:pt x="5120217" y="0"/>
                </a:cubicBezTo>
                <a:cubicBezTo>
                  <a:pt x="5207856" y="677858"/>
                  <a:pt x="5047538" y="2512840"/>
                  <a:pt x="5120217" y="3010421"/>
                </a:cubicBezTo>
                <a:cubicBezTo>
                  <a:pt x="2738054" y="2962190"/>
                  <a:pt x="835899" y="3094876"/>
                  <a:pt x="0" y="3010421"/>
                </a:cubicBezTo>
                <a:cubicBezTo>
                  <a:pt x="-38581" y="1838866"/>
                  <a:pt x="63341" y="713432"/>
                  <a:pt x="0" y="0"/>
                </a:cubicBezTo>
                <a:close/>
              </a:path>
              <a:path w="5120217" h="3010421" stroke="0" extrusionOk="0">
                <a:moveTo>
                  <a:pt x="0" y="0"/>
                </a:moveTo>
                <a:cubicBezTo>
                  <a:pt x="2104464" y="118645"/>
                  <a:pt x="2709904" y="116012"/>
                  <a:pt x="5120217" y="0"/>
                </a:cubicBezTo>
                <a:cubicBezTo>
                  <a:pt x="4987335" y="1143498"/>
                  <a:pt x="5205168" y="1686488"/>
                  <a:pt x="5120217" y="3010421"/>
                </a:cubicBezTo>
                <a:cubicBezTo>
                  <a:pt x="3650144" y="3145021"/>
                  <a:pt x="1281172" y="2853225"/>
                  <a:pt x="0" y="3010421"/>
                </a:cubicBezTo>
                <a:cubicBezTo>
                  <a:pt x="-20187" y="2396303"/>
                  <a:pt x="-152480" y="320729"/>
                  <a:pt x="0" y="0"/>
                </a:cubicBezTo>
                <a:close/>
              </a:path>
            </a:pathLst>
          </a:custGeom>
          <a:ln w="14922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F01EB8-F018-4F34-B08C-FA25EAF72AAE}"/>
              </a:ext>
            </a:extLst>
          </p:cNvPr>
          <p:cNvSpPr txBox="1"/>
          <p:nvPr/>
        </p:nvSpPr>
        <p:spPr>
          <a:xfrm flipH="1">
            <a:off x="0" y="765110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/>
                </a:solidFill>
                <a:latin typeface="Amasis MT Pro Black" panose="02040A04050005020304" pitchFamily="18" charset="0"/>
              </a:rPr>
              <a:t>Las Plagas </a:t>
            </a:r>
            <a:endParaRPr lang="es-MX" sz="2000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4CAF82-E4E6-44C4-9C2E-11C4E81853E3}"/>
              </a:ext>
            </a:extLst>
          </p:cNvPr>
          <p:cNvSpPr txBox="1"/>
          <p:nvPr/>
        </p:nvSpPr>
        <p:spPr>
          <a:xfrm>
            <a:off x="6820678" y="541723"/>
            <a:ext cx="52158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1.-Las aguas del rio Nilo se convierten en sangre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2.- Plaga de ranas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3.- Plaga de mosquitos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4.- Plaga de tábanos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5.- Plaga: la peste (animales de los egipcios)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6.- Plaga: las úlceras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7.- Plaga: el granizo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8.- Plaga de langostas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9.- Plaga: las tinieblas</a:t>
            </a:r>
          </a:p>
          <a:p>
            <a:endParaRPr lang="es-ES" dirty="0">
              <a:solidFill>
                <a:schemeClr val="accent1"/>
              </a:solidFill>
              <a:latin typeface="Amasis MT Pro" panose="02040504050005020304" pitchFamily="18" charset="0"/>
            </a:endParaRPr>
          </a:p>
          <a:p>
            <a:r>
              <a:rPr lang="es-ES" dirty="0">
                <a:solidFill>
                  <a:schemeClr val="accent1"/>
                </a:solidFill>
                <a:latin typeface="Amasis MT Pro" panose="02040504050005020304" pitchFamily="18" charset="0"/>
              </a:rPr>
              <a:t>10.-  Muerte de los primogénitos. </a:t>
            </a:r>
            <a:endParaRPr lang="es-MX" dirty="0"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A10AAAE-CDFD-443C-BFB2-33CC07B14CA0}"/>
              </a:ext>
            </a:extLst>
          </p:cNvPr>
          <p:cNvCxnSpPr>
            <a:cxnSpLocks/>
          </p:cNvCxnSpPr>
          <p:nvPr/>
        </p:nvCxnSpPr>
        <p:spPr>
          <a:xfrm>
            <a:off x="2313992" y="5673012"/>
            <a:ext cx="3887691" cy="0"/>
          </a:xfrm>
          <a:prstGeom prst="straightConnector1">
            <a:avLst/>
          </a:prstGeom>
          <a:ln w="2476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B9C17D9-EA0E-4CCF-AB3F-BBEE8E21878E}"/>
              </a:ext>
            </a:extLst>
          </p:cNvPr>
          <p:cNvSpPr txBox="1"/>
          <p:nvPr/>
        </p:nvSpPr>
        <p:spPr>
          <a:xfrm>
            <a:off x="2090057" y="5495817"/>
            <a:ext cx="343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latin typeface="Amasis MT Pro Black" panose="02040A04050005020304" pitchFamily="18" charset="0"/>
              </a:rPr>
              <a:t>Cordero Pascual </a:t>
            </a:r>
            <a:endParaRPr lang="es-MX" b="1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8723B6-5ED0-4B61-AA01-7A97F7462689}"/>
              </a:ext>
            </a:extLst>
          </p:cNvPr>
          <p:cNvSpPr txBox="1"/>
          <p:nvPr/>
        </p:nvSpPr>
        <p:spPr>
          <a:xfrm>
            <a:off x="3601616" y="550506"/>
            <a:ext cx="647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masis MT Pro Black" panose="02040A04050005020304" pitchFamily="18" charset="0"/>
              </a:rPr>
              <a:t>DIOS ORDENA EL UNIVERSO</a:t>
            </a:r>
            <a:endParaRPr lang="es-MX" dirty="0">
              <a:latin typeface="Amasis MT Pro Black" panose="02040A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6DA51B6-327D-497A-94ED-59B79DE7E22D}"/>
              </a:ext>
            </a:extLst>
          </p:cNvPr>
          <p:cNvSpPr txBox="1"/>
          <p:nvPr/>
        </p:nvSpPr>
        <p:spPr>
          <a:xfrm>
            <a:off x="1559431" y="919129"/>
            <a:ext cx="10039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En el principio, cuando Dios creó los cielos y la tierra, todo era confusión y no había nada en la tierra. Las tinieblas cubrían los abismos mientras el espíritu de Dios aleteaba sobre la superficie de las aguas. </a:t>
            </a:r>
            <a:endParaRPr lang="es-MX" dirty="0">
              <a:latin typeface="Amasis MT Pro" panose="02040504050005020304" pitchFamily="18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3C7FD8-4168-40E8-AC44-7257AB6FF453}"/>
              </a:ext>
            </a:extLst>
          </p:cNvPr>
          <p:cNvGrpSpPr/>
          <p:nvPr/>
        </p:nvGrpSpPr>
        <p:grpSpPr>
          <a:xfrm>
            <a:off x="2359635" y="1842459"/>
            <a:ext cx="9440874" cy="3030277"/>
            <a:chOff x="2359635" y="1842459"/>
            <a:chExt cx="9440874" cy="303027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838CD5F-7149-4585-9E01-84FB80C9CAFD}"/>
                </a:ext>
              </a:extLst>
            </p:cNvPr>
            <p:cNvSpPr txBox="1"/>
            <p:nvPr/>
          </p:nvSpPr>
          <p:spPr>
            <a:xfrm>
              <a:off x="2370827" y="1842459"/>
              <a:ext cx="5561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latin typeface="Amasis MT Pro" panose="02040504050005020304" pitchFamily="18" charset="0"/>
                </a:rPr>
                <a:t>Primer día: Dios creó el día y la noche</a:t>
              </a:r>
              <a:endParaRPr lang="es-MX" dirty="0">
                <a:latin typeface="Amasis MT Pro" panose="02040504050005020304" pitchFamily="18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856573F-3A61-418F-84D0-1516ADA83EB2}"/>
                </a:ext>
              </a:extLst>
            </p:cNvPr>
            <p:cNvSpPr txBox="1"/>
            <p:nvPr/>
          </p:nvSpPr>
          <p:spPr>
            <a:xfrm>
              <a:off x="2370827" y="2248424"/>
              <a:ext cx="5561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latin typeface="Amasis MT Pro" panose="02040504050005020304" pitchFamily="18" charset="0"/>
                </a:rPr>
                <a:t>Segundo día: Dios creó el Cielo</a:t>
              </a:r>
              <a:endParaRPr lang="es-MX" dirty="0">
                <a:latin typeface="Amasis MT Pro" panose="02040504050005020304" pitchFamily="18" charset="0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857FB567-22FC-4352-8390-926AC74E4D2B}"/>
                </a:ext>
              </a:extLst>
            </p:cNvPr>
            <p:cNvSpPr txBox="1"/>
            <p:nvPr/>
          </p:nvSpPr>
          <p:spPr>
            <a:xfrm>
              <a:off x="2359636" y="2586429"/>
              <a:ext cx="9440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>
                  <a:latin typeface="Amasis MT Pro" panose="02040504050005020304" pitchFamily="18" charset="0"/>
                </a:rPr>
                <a:t>Tercer día: Dios creó la tierra, hierbas, plantas que den fruto con su semilla dentro, cada uno según su especie.</a:t>
              </a:r>
              <a:endParaRPr lang="es-MX" dirty="0">
                <a:latin typeface="Amasis MT Pro" panose="02040504050005020304" pitchFamily="18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05824DB-B662-43C7-82A9-06B4967A4AF7}"/>
                </a:ext>
              </a:extLst>
            </p:cNvPr>
            <p:cNvSpPr txBox="1"/>
            <p:nvPr/>
          </p:nvSpPr>
          <p:spPr>
            <a:xfrm>
              <a:off x="2359635" y="3216937"/>
              <a:ext cx="5561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latin typeface="Amasis MT Pro" panose="02040504050005020304" pitchFamily="18" charset="0"/>
                </a:rPr>
                <a:t>Cuarto día: Dios creó el sol, la luna y las estrellas.</a:t>
              </a:r>
              <a:endParaRPr lang="es-MX" dirty="0">
                <a:latin typeface="Amasis MT Pro" panose="02040504050005020304" pitchFamily="18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0AC6722-8718-4E1E-8D40-BE89EA1C56BC}"/>
                </a:ext>
              </a:extLst>
            </p:cNvPr>
            <p:cNvSpPr txBox="1"/>
            <p:nvPr/>
          </p:nvSpPr>
          <p:spPr>
            <a:xfrm>
              <a:off x="2359635" y="3595897"/>
              <a:ext cx="94408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>
                  <a:latin typeface="Amasis MT Pro" panose="02040504050005020304" pitchFamily="18" charset="0"/>
                </a:rPr>
                <a:t>Quinto día: Dios creó los animales marítimos y las aves del cielo y mandó se multiplicaran.</a:t>
              </a:r>
              <a:endParaRPr lang="es-MX" dirty="0">
                <a:latin typeface="Amasis MT Pro" panose="02040504050005020304" pitchFamily="18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698C725-EA3E-4952-9697-97C6AC0DCD26}"/>
                </a:ext>
              </a:extLst>
            </p:cNvPr>
            <p:cNvSpPr txBox="1"/>
            <p:nvPr/>
          </p:nvSpPr>
          <p:spPr>
            <a:xfrm>
              <a:off x="2359635" y="3949406"/>
              <a:ext cx="92395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>
                  <a:latin typeface="Amasis MT Pro" panose="02040504050005020304" pitchFamily="18" charset="0"/>
                </a:rPr>
                <a:t>Sexto día: Dios creó animales salvajes según su especie.</a:t>
              </a:r>
            </a:p>
            <a:p>
              <a:pPr algn="just"/>
              <a:r>
                <a:rPr lang="es-ES" dirty="0">
                  <a:latin typeface="Amasis MT Pro" panose="02040504050005020304" pitchFamily="18" charset="0"/>
                </a:rPr>
                <a:t>Creó al hombre a su imagen y semejanza, varón y mujer los creó. Multiplíquense y sometan todo lo creado. </a:t>
              </a:r>
              <a:endParaRPr lang="es-MX" dirty="0">
                <a:latin typeface="Amasis MT Pro" panose="02040504050005020304" pitchFamily="18" charset="0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A243D1-2F38-4A13-B436-18CFF980D862}"/>
              </a:ext>
            </a:extLst>
          </p:cNvPr>
          <p:cNvSpPr txBox="1"/>
          <p:nvPr/>
        </p:nvSpPr>
        <p:spPr>
          <a:xfrm>
            <a:off x="2042021" y="5189043"/>
            <a:ext cx="907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Al término de cada día creado, vio Dios que todo cuanto había hecho era muy bueno.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ECEE83E-592C-4D40-BB07-DC2D3346DEBB}"/>
              </a:ext>
            </a:extLst>
          </p:cNvPr>
          <p:cNvSpPr txBox="1"/>
          <p:nvPr/>
        </p:nvSpPr>
        <p:spPr>
          <a:xfrm>
            <a:off x="1761213" y="5641174"/>
            <a:ext cx="898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Bendijo Dios el séptimo día y lo hizo santo, porque ese día descansó de sus trabajos después de toda esta creación que había hecho. </a:t>
            </a:r>
            <a:endParaRPr lang="es-MX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9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96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36" name="Group 110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12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5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6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7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8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9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0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1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2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3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37" name="Rectangle 124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39" name="Rectangle 128">
            <a:extLst>
              <a:ext uri="{FF2B5EF4-FFF2-40B4-BE49-F238E27FC236}">
                <a16:creationId xmlns:a16="http://schemas.microsoft.com/office/drawing/2014/main" id="{51F84177-D544-484B-840F-230FCEB94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0">
            <a:extLst>
              <a:ext uri="{FF2B5EF4-FFF2-40B4-BE49-F238E27FC236}">
                <a16:creationId xmlns:a16="http://schemas.microsoft.com/office/drawing/2014/main" id="{7BC9B9BC-356F-4894-B473-21807684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6111243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C993B6-9037-4EA4-A080-239ACF45F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8" r="20406" b="-1"/>
          <a:stretch/>
        </p:blipFill>
        <p:spPr>
          <a:xfrm>
            <a:off x="6084018" y="-4738"/>
            <a:ext cx="6080758" cy="6857990"/>
          </a:xfrm>
          <a:prstGeom prst="rect">
            <a:avLst/>
          </a:prstGeom>
        </p:spPr>
      </p:pic>
      <p:sp>
        <p:nvSpPr>
          <p:cNvPr id="141" name="Freeform 27">
            <a:extLst>
              <a:ext uri="{FF2B5EF4-FFF2-40B4-BE49-F238E27FC236}">
                <a16:creationId xmlns:a16="http://schemas.microsoft.com/office/drawing/2014/main" id="{CFD42E53-DE7E-4891-9F3A-A1E195E8E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6881206" cy="857047"/>
          </a:xfrm>
          <a:custGeom>
            <a:avLst/>
            <a:gdLst>
              <a:gd name="connsiteX0" fmla="*/ 0 w 6881206"/>
              <a:gd name="connsiteY0" fmla="*/ 0 h 857047"/>
              <a:gd name="connsiteX1" fmla="*/ 653445 w 6881206"/>
              <a:gd name="connsiteY1" fmla="*/ 0 h 857047"/>
              <a:gd name="connsiteX2" fmla="*/ 1156123 w 6881206"/>
              <a:gd name="connsiteY2" fmla="*/ 0 h 857047"/>
              <a:gd name="connsiteX3" fmla="*/ 1380221 w 6881206"/>
              <a:gd name="connsiteY3" fmla="*/ 0 h 857047"/>
              <a:gd name="connsiteX4" fmla="*/ 1444324 w 6881206"/>
              <a:gd name="connsiteY4" fmla="*/ 0 h 857047"/>
              <a:gd name="connsiteX5" fmla="*/ 1522072 w 6881206"/>
              <a:gd name="connsiteY5" fmla="*/ 0 h 857047"/>
              <a:gd name="connsiteX6" fmla="*/ 1596570 w 6881206"/>
              <a:gd name="connsiteY6" fmla="*/ 0 h 857047"/>
              <a:gd name="connsiteX7" fmla="*/ 1893047 w 6881206"/>
              <a:gd name="connsiteY7" fmla="*/ 0 h 857047"/>
              <a:gd name="connsiteX8" fmla="*/ 1978260 w 6881206"/>
              <a:gd name="connsiteY8" fmla="*/ 0 h 857047"/>
              <a:gd name="connsiteX9" fmla="*/ 2032793 w 6881206"/>
              <a:gd name="connsiteY9" fmla="*/ 0 h 857047"/>
              <a:gd name="connsiteX10" fmla="*/ 2095032 w 6881206"/>
              <a:gd name="connsiteY10" fmla="*/ 0 h 857047"/>
              <a:gd name="connsiteX11" fmla="*/ 2574748 w 6881206"/>
              <a:gd name="connsiteY11" fmla="*/ 0 h 857047"/>
              <a:gd name="connsiteX12" fmla="*/ 2712413 w 6881206"/>
              <a:gd name="connsiteY12" fmla="*/ 0 h 857047"/>
              <a:gd name="connsiteX13" fmla="*/ 2724164 w 6881206"/>
              <a:gd name="connsiteY13" fmla="*/ 0 h 857047"/>
              <a:gd name="connsiteX14" fmla="*/ 2806423 w 6881206"/>
              <a:gd name="connsiteY14" fmla="*/ 0 h 857047"/>
              <a:gd name="connsiteX15" fmla="*/ 2975563 w 6881206"/>
              <a:gd name="connsiteY15" fmla="*/ 0 h 857047"/>
              <a:gd name="connsiteX16" fmla="*/ 3029696 w 6881206"/>
              <a:gd name="connsiteY16" fmla="*/ 0 h 857047"/>
              <a:gd name="connsiteX17" fmla="*/ 3216247 w 6881206"/>
              <a:gd name="connsiteY17" fmla="*/ 0 h 857047"/>
              <a:gd name="connsiteX18" fmla="*/ 3464491 w 6881206"/>
              <a:gd name="connsiteY18" fmla="*/ 0 h 857047"/>
              <a:gd name="connsiteX19" fmla="*/ 3476820 w 6881206"/>
              <a:gd name="connsiteY19" fmla="*/ 0 h 857047"/>
              <a:gd name="connsiteX20" fmla="*/ 3508932 w 6881206"/>
              <a:gd name="connsiteY20" fmla="*/ 0 h 857047"/>
              <a:gd name="connsiteX21" fmla="*/ 3518154 w 6881206"/>
              <a:gd name="connsiteY21" fmla="*/ 0 h 857047"/>
              <a:gd name="connsiteX22" fmla="*/ 3563124 w 6881206"/>
              <a:gd name="connsiteY22" fmla="*/ 0 h 857047"/>
              <a:gd name="connsiteX23" fmla="*/ 3568615 w 6881206"/>
              <a:gd name="connsiteY23" fmla="*/ 0 h 857047"/>
              <a:gd name="connsiteX24" fmla="*/ 3582711 w 6881206"/>
              <a:gd name="connsiteY24" fmla="*/ 0 h 857047"/>
              <a:gd name="connsiteX25" fmla="*/ 3607047 w 6881206"/>
              <a:gd name="connsiteY25" fmla="*/ 0 h 857047"/>
              <a:gd name="connsiteX26" fmla="*/ 3711363 w 6881206"/>
              <a:gd name="connsiteY26" fmla="*/ 0 h 857047"/>
              <a:gd name="connsiteX27" fmla="*/ 3757936 w 6881206"/>
              <a:gd name="connsiteY27" fmla="*/ 0 h 857047"/>
              <a:gd name="connsiteX28" fmla="*/ 3914505 w 6881206"/>
              <a:gd name="connsiteY28" fmla="*/ 0 h 857047"/>
              <a:gd name="connsiteX29" fmla="*/ 4099165 w 6881206"/>
              <a:gd name="connsiteY29" fmla="*/ 0 h 857047"/>
              <a:gd name="connsiteX30" fmla="*/ 4176573 w 6881206"/>
              <a:gd name="connsiteY30" fmla="*/ 0 h 857047"/>
              <a:gd name="connsiteX31" fmla="*/ 4211043 w 6881206"/>
              <a:gd name="connsiteY31" fmla="*/ 0 h 857047"/>
              <a:gd name="connsiteX32" fmla="*/ 4249415 w 6881206"/>
              <a:gd name="connsiteY32" fmla="*/ 0 h 857047"/>
              <a:gd name="connsiteX33" fmla="*/ 4292911 w 6881206"/>
              <a:gd name="connsiteY33" fmla="*/ 0 h 857047"/>
              <a:gd name="connsiteX34" fmla="*/ 4715176 w 6881206"/>
              <a:gd name="connsiteY34" fmla="*/ 0 h 857047"/>
              <a:gd name="connsiteX35" fmla="*/ 4749035 w 6881206"/>
              <a:gd name="connsiteY35" fmla="*/ 0 h 857047"/>
              <a:gd name="connsiteX36" fmla="*/ 5107279 w 6881206"/>
              <a:gd name="connsiteY36" fmla="*/ 0 h 857047"/>
              <a:gd name="connsiteX37" fmla="*/ 5446306 w 6881206"/>
              <a:gd name="connsiteY37" fmla="*/ 0 h 857047"/>
              <a:gd name="connsiteX38" fmla="*/ 5654500 w 6881206"/>
              <a:gd name="connsiteY38" fmla="*/ 0 h 857047"/>
              <a:gd name="connsiteX39" fmla="*/ 5879355 w 6881206"/>
              <a:gd name="connsiteY39" fmla="*/ 0 h 857047"/>
              <a:gd name="connsiteX40" fmla="*/ 6374171 w 6881206"/>
              <a:gd name="connsiteY40" fmla="*/ 0 h 857047"/>
              <a:gd name="connsiteX41" fmla="*/ 6382691 w 6881206"/>
              <a:gd name="connsiteY41" fmla="*/ 0 h 857047"/>
              <a:gd name="connsiteX42" fmla="*/ 6406881 w 6881206"/>
              <a:gd name="connsiteY42" fmla="*/ 10516 h 857047"/>
              <a:gd name="connsiteX43" fmla="*/ 6411719 w 6881206"/>
              <a:gd name="connsiteY43" fmla="*/ 15774 h 857047"/>
              <a:gd name="connsiteX44" fmla="*/ 6412418 w 6881206"/>
              <a:gd name="connsiteY44" fmla="*/ 16534 h 857047"/>
              <a:gd name="connsiteX45" fmla="*/ 6413765 w 6881206"/>
              <a:gd name="connsiteY45" fmla="*/ 17998 h 857047"/>
              <a:gd name="connsiteX46" fmla="*/ 6418286 w 6881206"/>
              <a:gd name="connsiteY46" fmla="*/ 21854 h 857047"/>
              <a:gd name="connsiteX47" fmla="*/ 6867337 w 6881206"/>
              <a:gd name="connsiteY47" fmla="*/ 404863 h 857047"/>
              <a:gd name="connsiteX48" fmla="*/ 6867337 w 6881206"/>
              <a:gd name="connsiteY48" fmla="*/ 452185 h 857047"/>
              <a:gd name="connsiteX49" fmla="*/ 6491457 w 6881206"/>
              <a:gd name="connsiteY49" fmla="*/ 772784 h 857047"/>
              <a:gd name="connsiteX50" fmla="*/ 6413765 w 6881206"/>
              <a:gd name="connsiteY50" fmla="*/ 839050 h 857047"/>
              <a:gd name="connsiteX51" fmla="*/ 6411719 w 6881206"/>
              <a:gd name="connsiteY51" fmla="*/ 841273 h 857047"/>
              <a:gd name="connsiteX52" fmla="*/ 6406881 w 6881206"/>
              <a:gd name="connsiteY52" fmla="*/ 846531 h 857047"/>
              <a:gd name="connsiteX53" fmla="*/ 6382691 w 6881206"/>
              <a:gd name="connsiteY53" fmla="*/ 857047 h 857047"/>
              <a:gd name="connsiteX54" fmla="*/ 6374171 w 6881206"/>
              <a:gd name="connsiteY54" fmla="*/ 857047 h 857047"/>
              <a:gd name="connsiteX55" fmla="*/ 6368680 w 6881206"/>
              <a:gd name="connsiteY55" fmla="*/ 857047 h 857047"/>
              <a:gd name="connsiteX56" fmla="*/ 6348221 w 6881206"/>
              <a:gd name="connsiteY56" fmla="*/ 857047 h 857047"/>
              <a:gd name="connsiteX57" fmla="*/ 6330248 w 6881206"/>
              <a:gd name="connsiteY57" fmla="*/ 857047 h 857047"/>
              <a:gd name="connsiteX58" fmla="*/ 6266353 w 6881206"/>
              <a:gd name="connsiteY58" fmla="*/ 857047 h 857047"/>
              <a:gd name="connsiteX59" fmla="*/ 6225932 w 6881206"/>
              <a:gd name="connsiteY59" fmla="*/ 857047 h 857047"/>
              <a:gd name="connsiteX60" fmla="*/ 6106926 w 6881206"/>
              <a:gd name="connsiteY60" fmla="*/ 857047 h 857047"/>
              <a:gd name="connsiteX61" fmla="*/ 6022790 w 6881206"/>
              <a:gd name="connsiteY61" fmla="*/ 857047 h 857047"/>
              <a:gd name="connsiteX62" fmla="*/ 5844088 w 6881206"/>
              <a:gd name="connsiteY62" fmla="*/ 857047 h 857047"/>
              <a:gd name="connsiteX63" fmla="*/ 5687880 w 6881206"/>
              <a:gd name="connsiteY63" fmla="*/ 857047 h 857047"/>
              <a:gd name="connsiteX64" fmla="*/ 5451985 w 6881206"/>
              <a:gd name="connsiteY64" fmla="*/ 857047 h 857047"/>
              <a:gd name="connsiteX65" fmla="*/ 5188261 w 6881206"/>
              <a:gd name="connsiteY65" fmla="*/ 857047 h 857047"/>
              <a:gd name="connsiteX66" fmla="*/ 4904764 w 6881206"/>
              <a:gd name="connsiteY66" fmla="*/ 857047 h 857047"/>
              <a:gd name="connsiteX67" fmla="*/ 4490989 w 6881206"/>
              <a:gd name="connsiteY67" fmla="*/ 857047 h 857047"/>
              <a:gd name="connsiteX68" fmla="*/ 4176573 w 6881206"/>
              <a:gd name="connsiteY68" fmla="*/ 857047 h 857047"/>
              <a:gd name="connsiteX69" fmla="*/ 4099165 w 6881206"/>
              <a:gd name="connsiteY69" fmla="*/ 857047 h 857047"/>
              <a:gd name="connsiteX70" fmla="*/ 4089943 w 6881206"/>
              <a:gd name="connsiteY70" fmla="*/ 857047 h 857047"/>
              <a:gd name="connsiteX71" fmla="*/ 4057940 w 6881206"/>
              <a:gd name="connsiteY71" fmla="*/ 857047 h 857047"/>
              <a:gd name="connsiteX72" fmla="*/ 4025386 w 6881206"/>
              <a:gd name="connsiteY72" fmla="*/ 857047 h 857047"/>
              <a:gd name="connsiteX73" fmla="*/ 3850160 w 6881206"/>
              <a:gd name="connsiteY73" fmla="*/ 857047 h 857047"/>
              <a:gd name="connsiteX74" fmla="*/ 3563124 w 6881206"/>
              <a:gd name="connsiteY74" fmla="*/ 857047 h 857047"/>
              <a:gd name="connsiteX75" fmla="*/ 3550795 w 6881206"/>
              <a:gd name="connsiteY75" fmla="*/ 857047 h 857047"/>
              <a:gd name="connsiteX76" fmla="*/ 3508932 w 6881206"/>
              <a:gd name="connsiteY76" fmla="*/ 857047 h 857047"/>
              <a:gd name="connsiteX77" fmla="*/ 3483683 w 6881206"/>
              <a:gd name="connsiteY77" fmla="*/ 857047 h 857047"/>
              <a:gd name="connsiteX78" fmla="*/ 3464491 w 6881206"/>
              <a:gd name="connsiteY78" fmla="*/ 857047 h 857047"/>
              <a:gd name="connsiteX79" fmla="*/ 3452740 w 6881206"/>
              <a:gd name="connsiteY79" fmla="*/ 857047 h 857047"/>
              <a:gd name="connsiteX80" fmla="*/ 3423719 w 6881206"/>
              <a:gd name="connsiteY80" fmla="*/ 857047 h 857047"/>
              <a:gd name="connsiteX81" fmla="*/ 3370481 w 6881206"/>
              <a:gd name="connsiteY81" fmla="*/ 857047 h 857047"/>
              <a:gd name="connsiteX82" fmla="*/ 3306946 w 6881206"/>
              <a:gd name="connsiteY82" fmla="*/ 857047 h 857047"/>
              <a:gd name="connsiteX83" fmla="*/ 3147208 w 6881206"/>
              <a:gd name="connsiteY83" fmla="*/ 857047 h 857047"/>
              <a:gd name="connsiteX84" fmla="*/ 3114429 w 6881206"/>
              <a:gd name="connsiteY84" fmla="*/ 857047 h 857047"/>
              <a:gd name="connsiteX85" fmla="*/ 2960658 w 6881206"/>
              <a:gd name="connsiteY85" fmla="*/ 857047 h 857047"/>
              <a:gd name="connsiteX86" fmla="*/ 2827230 w 6881206"/>
              <a:gd name="connsiteY86" fmla="*/ 857047 h 857047"/>
              <a:gd name="connsiteX87" fmla="*/ 2712413 w 6881206"/>
              <a:gd name="connsiteY87" fmla="*/ 857047 h 857047"/>
              <a:gd name="connsiteX88" fmla="*/ 2680242 w 6881206"/>
              <a:gd name="connsiteY88" fmla="*/ 857047 h 857047"/>
              <a:gd name="connsiteX89" fmla="*/ 2603835 w 6881206"/>
              <a:gd name="connsiteY89" fmla="*/ 857047 h 857047"/>
              <a:gd name="connsiteX90" fmla="*/ 2455042 w 6881206"/>
              <a:gd name="connsiteY90" fmla="*/ 857047 h 857047"/>
              <a:gd name="connsiteX91" fmla="*/ 2426415 w 6881206"/>
              <a:gd name="connsiteY91" fmla="*/ 857047 h 857047"/>
              <a:gd name="connsiteX92" fmla="*/ 2209736 w 6881206"/>
              <a:gd name="connsiteY92" fmla="*/ 857047 h 857047"/>
              <a:gd name="connsiteX93" fmla="*/ 1893047 w 6881206"/>
              <a:gd name="connsiteY93" fmla="*/ 857047 h 857047"/>
              <a:gd name="connsiteX94" fmla="*/ 1885034 w 6881206"/>
              <a:gd name="connsiteY94" fmla="*/ 857047 h 857047"/>
              <a:gd name="connsiteX95" fmla="*/ 1843786 w 6881206"/>
              <a:gd name="connsiteY95" fmla="*/ 857047 h 857047"/>
              <a:gd name="connsiteX96" fmla="*/ 1828944 w 6881206"/>
              <a:gd name="connsiteY96" fmla="*/ 857047 h 857047"/>
              <a:gd name="connsiteX97" fmla="*/ 1380221 w 6881206"/>
              <a:gd name="connsiteY97" fmla="*/ 857047 h 857047"/>
              <a:gd name="connsiteX98" fmla="*/ 1333065 w 6881206"/>
              <a:gd name="connsiteY98" fmla="*/ 857047 h 857047"/>
              <a:gd name="connsiteX99" fmla="*/ 653445 w 6881206"/>
              <a:gd name="connsiteY99" fmla="*/ 857047 h 857047"/>
              <a:gd name="connsiteX100" fmla="*/ 0 w 6881206"/>
              <a:gd name="connsiteY100" fmla="*/ 857047 h 857047"/>
              <a:gd name="connsiteX101" fmla="*/ 0 w 6881206"/>
              <a:gd name="connsiteY101" fmla="*/ 0 h 85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881206" h="857047">
                <a:moveTo>
                  <a:pt x="0" y="0"/>
                </a:moveTo>
                <a:cubicBezTo>
                  <a:pt x="0" y="0"/>
                  <a:pt x="0" y="0"/>
                  <a:pt x="653445" y="0"/>
                </a:cubicBezTo>
                <a:cubicBezTo>
                  <a:pt x="653445" y="0"/>
                  <a:pt x="653445" y="0"/>
                  <a:pt x="1156123" y="0"/>
                </a:cubicBezTo>
                <a:lnTo>
                  <a:pt x="1380221" y="0"/>
                </a:lnTo>
                <a:cubicBezTo>
                  <a:pt x="1380221" y="0"/>
                  <a:pt x="1380221" y="0"/>
                  <a:pt x="1444324" y="0"/>
                </a:cubicBezTo>
                <a:lnTo>
                  <a:pt x="1522072" y="0"/>
                </a:lnTo>
                <a:lnTo>
                  <a:pt x="1596570" y="0"/>
                </a:lnTo>
                <a:cubicBezTo>
                  <a:pt x="1668686" y="0"/>
                  <a:pt x="1764840" y="0"/>
                  <a:pt x="1893047" y="0"/>
                </a:cubicBezTo>
                <a:cubicBezTo>
                  <a:pt x="1893047" y="0"/>
                  <a:pt x="1893047" y="0"/>
                  <a:pt x="1978260" y="0"/>
                </a:cubicBezTo>
                <a:lnTo>
                  <a:pt x="2032793" y="0"/>
                </a:lnTo>
                <a:lnTo>
                  <a:pt x="2095032" y="0"/>
                </a:lnTo>
                <a:cubicBezTo>
                  <a:pt x="2196025" y="0"/>
                  <a:pt x="2347515" y="0"/>
                  <a:pt x="2574748" y="0"/>
                </a:cubicBezTo>
                <a:lnTo>
                  <a:pt x="2712413" y="0"/>
                </a:lnTo>
                <a:lnTo>
                  <a:pt x="2724164" y="0"/>
                </a:lnTo>
                <a:lnTo>
                  <a:pt x="2806423" y="0"/>
                </a:lnTo>
                <a:lnTo>
                  <a:pt x="2975563" y="0"/>
                </a:lnTo>
                <a:lnTo>
                  <a:pt x="3029696" y="0"/>
                </a:lnTo>
                <a:lnTo>
                  <a:pt x="3216247" y="0"/>
                </a:lnTo>
                <a:lnTo>
                  <a:pt x="3464491" y="0"/>
                </a:lnTo>
                <a:lnTo>
                  <a:pt x="3476820" y="0"/>
                </a:lnTo>
                <a:lnTo>
                  <a:pt x="3508932" y="0"/>
                </a:lnTo>
                <a:cubicBezTo>
                  <a:pt x="3508932" y="0"/>
                  <a:pt x="3508932" y="0"/>
                  <a:pt x="3518154" y="0"/>
                </a:cubicBezTo>
                <a:lnTo>
                  <a:pt x="3563124" y="0"/>
                </a:lnTo>
                <a:lnTo>
                  <a:pt x="3568615" y="0"/>
                </a:lnTo>
                <a:lnTo>
                  <a:pt x="3582711" y="0"/>
                </a:lnTo>
                <a:lnTo>
                  <a:pt x="3607047" y="0"/>
                </a:lnTo>
                <a:lnTo>
                  <a:pt x="3711363" y="0"/>
                </a:lnTo>
                <a:lnTo>
                  <a:pt x="3757936" y="0"/>
                </a:lnTo>
                <a:lnTo>
                  <a:pt x="3914505" y="0"/>
                </a:lnTo>
                <a:lnTo>
                  <a:pt x="4099165" y="0"/>
                </a:lnTo>
                <a:cubicBezTo>
                  <a:pt x="4099165" y="0"/>
                  <a:pt x="4099165" y="0"/>
                  <a:pt x="4176573" y="0"/>
                </a:cubicBezTo>
                <a:cubicBezTo>
                  <a:pt x="4176573" y="0"/>
                  <a:pt x="4176573" y="0"/>
                  <a:pt x="4211043" y="0"/>
                </a:cubicBezTo>
                <a:lnTo>
                  <a:pt x="4249415" y="0"/>
                </a:lnTo>
                <a:lnTo>
                  <a:pt x="4292911" y="0"/>
                </a:lnTo>
                <a:cubicBezTo>
                  <a:pt x="4370470" y="0"/>
                  <a:pt x="4499735" y="0"/>
                  <a:pt x="4715176" y="0"/>
                </a:cubicBezTo>
                <a:lnTo>
                  <a:pt x="4749035" y="0"/>
                </a:lnTo>
                <a:lnTo>
                  <a:pt x="5107279" y="0"/>
                </a:lnTo>
                <a:lnTo>
                  <a:pt x="5446306" y="0"/>
                </a:lnTo>
                <a:lnTo>
                  <a:pt x="5654500" y="0"/>
                </a:lnTo>
                <a:lnTo>
                  <a:pt x="5879355" y="0"/>
                </a:lnTo>
                <a:lnTo>
                  <a:pt x="6374171" y="0"/>
                </a:lnTo>
                <a:lnTo>
                  <a:pt x="6382691" y="0"/>
                </a:lnTo>
                <a:cubicBezTo>
                  <a:pt x="6392367" y="0"/>
                  <a:pt x="6402043" y="5258"/>
                  <a:pt x="6406881" y="10516"/>
                </a:cubicBezTo>
                <a:cubicBezTo>
                  <a:pt x="6406881" y="10516"/>
                  <a:pt x="6411719" y="10516"/>
                  <a:pt x="6411719" y="15774"/>
                </a:cubicBezTo>
                <a:cubicBezTo>
                  <a:pt x="6411719" y="15774"/>
                  <a:pt x="6411719" y="15774"/>
                  <a:pt x="6412418" y="16534"/>
                </a:cubicBezTo>
                <a:lnTo>
                  <a:pt x="6413765" y="17998"/>
                </a:lnTo>
                <a:lnTo>
                  <a:pt x="6418286" y="21854"/>
                </a:lnTo>
                <a:cubicBezTo>
                  <a:pt x="6439669" y="40092"/>
                  <a:pt x="6525203" y="113046"/>
                  <a:pt x="6867337" y="404863"/>
                </a:cubicBezTo>
                <a:cubicBezTo>
                  <a:pt x="6885830" y="415379"/>
                  <a:pt x="6885830" y="436411"/>
                  <a:pt x="6867337" y="452185"/>
                </a:cubicBezTo>
                <a:cubicBezTo>
                  <a:pt x="6867337" y="452185"/>
                  <a:pt x="6867337" y="452185"/>
                  <a:pt x="6491457" y="772784"/>
                </a:cubicBezTo>
                <a:lnTo>
                  <a:pt x="6413765" y="839050"/>
                </a:lnTo>
                <a:lnTo>
                  <a:pt x="6411719" y="841273"/>
                </a:lnTo>
                <a:cubicBezTo>
                  <a:pt x="6411719" y="841273"/>
                  <a:pt x="6406881" y="841273"/>
                  <a:pt x="6406881" y="846531"/>
                </a:cubicBezTo>
                <a:cubicBezTo>
                  <a:pt x="6402043" y="851789"/>
                  <a:pt x="6392367" y="857047"/>
                  <a:pt x="6382691" y="857047"/>
                </a:cubicBezTo>
                <a:lnTo>
                  <a:pt x="6374171" y="857047"/>
                </a:lnTo>
                <a:lnTo>
                  <a:pt x="6368680" y="857047"/>
                </a:lnTo>
                <a:lnTo>
                  <a:pt x="6348221" y="857047"/>
                </a:lnTo>
                <a:lnTo>
                  <a:pt x="6330248" y="857047"/>
                </a:lnTo>
                <a:lnTo>
                  <a:pt x="6266353" y="857047"/>
                </a:lnTo>
                <a:lnTo>
                  <a:pt x="6225932" y="857047"/>
                </a:lnTo>
                <a:lnTo>
                  <a:pt x="6106926" y="857047"/>
                </a:lnTo>
                <a:lnTo>
                  <a:pt x="6022790" y="857047"/>
                </a:lnTo>
                <a:lnTo>
                  <a:pt x="5844088" y="857047"/>
                </a:lnTo>
                <a:lnTo>
                  <a:pt x="5687880" y="857047"/>
                </a:lnTo>
                <a:lnTo>
                  <a:pt x="5451985" y="857047"/>
                </a:lnTo>
                <a:lnTo>
                  <a:pt x="5188261" y="857047"/>
                </a:lnTo>
                <a:lnTo>
                  <a:pt x="4904764" y="857047"/>
                </a:lnTo>
                <a:lnTo>
                  <a:pt x="4490989" y="857047"/>
                </a:lnTo>
                <a:lnTo>
                  <a:pt x="4176573" y="857047"/>
                </a:lnTo>
                <a:cubicBezTo>
                  <a:pt x="4176573" y="857047"/>
                  <a:pt x="4176573" y="857047"/>
                  <a:pt x="4099165" y="857047"/>
                </a:cubicBezTo>
                <a:cubicBezTo>
                  <a:pt x="4099165" y="857047"/>
                  <a:pt x="4099165" y="857047"/>
                  <a:pt x="4089943" y="857047"/>
                </a:cubicBezTo>
                <a:lnTo>
                  <a:pt x="4057940" y="857047"/>
                </a:lnTo>
                <a:lnTo>
                  <a:pt x="4025386" y="857047"/>
                </a:lnTo>
                <a:cubicBezTo>
                  <a:pt x="3988496" y="857047"/>
                  <a:pt x="3933162" y="857047"/>
                  <a:pt x="3850160" y="857047"/>
                </a:cubicBezTo>
                <a:lnTo>
                  <a:pt x="3563124" y="857047"/>
                </a:lnTo>
                <a:lnTo>
                  <a:pt x="3550795" y="857047"/>
                </a:lnTo>
                <a:lnTo>
                  <a:pt x="3508932" y="857047"/>
                </a:lnTo>
                <a:cubicBezTo>
                  <a:pt x="3508932" y="857047"/>
                  <a:pt x="3508932" y="857047"/>
                  <a:pt x="3483683" y="857047"/>
                </a:cubicBezTo>
                <a:lnTo>
                  <a:pt x="3464491" y="857047"/>
                </a:lnTo>
                <a:lnTo>
                  <a:pt x="3452740" y="857047"/>
                </a:lnTo>
                <a:lnTo>
                  <a:pt x="3423719" y="857047"/>
                </a:lnTo>
                <a:lnTo>
                  <a:pt x="3370481" y="857047"/>
                </a:lnTo>
                <a:lnTo>
                  <a:pt x="3306946" y="857047"/>
                </a:lnTo>
                <a:lnTo>
                  <a:pt x="3147208" y="857047"/>
                </a:lnTo>
                <a:lnTo>
                  <a:pt x="3114429" y="857047"/>
                </a:lnTo>
                <a:lnTo>
                  <a:pt x="2960658" y="857047"/>
                </a:lnTo>
                <a:lnTo>
                  <a:pt x="2827230" y="857047"/>
                </a:lnTo>
                <a:lnTo>
                  <a:pt x="2712413" y="857047"/>
                </a:lnTo>
                <a:lnTo>
                  <a:pt x="2680242" y="857047"/>
                </a:lnTo>
                <a:lnTo>
                  <a:pt x="2603835" y="857047"/>
                </a:lnTo>
                <a:lnTo>
                  <a:pt x="2455042" y="857047"/>
                </a:lnTo>
                <a:lnTo>
                  <a:pt x="2426415" y="857047"/>
                </a:lnTo>
                <a:lnTo>
                  <a:pt x="2209736" y="857047"/>
                </a:lnTo>
                <a:lnTo>
                  <a:pt x="1893047" y="857047"/>
                </a:lnTo>
                <a:cubicBezTo>
                  <a:pt x="1893047" y="857047"/>
                  <a:pt x="1893047" y="857047"/>
                  <a:pt x="1885034" y="857047"/>
                </a:cubicBezTo>
                <a:lnTo>
                  <a:pt x="1843786" y="857047"/>
                </a:lnTo>
                <a:lnTo>
                  <a:pt x="1828944" y="857047"/>
                </a:lnTo>
                <a:cubicBezTo>
                  <a:pt x="1764840" y="857047"/>
                  <a:pt x="1636634" y="857047"/>
                  <a:pt x="1380221" y="857047"/>
                </a:cubicBezTo>
                <a:lnTo>
                  <a:pt x="1333065" y="857047"/>
                </a:lnTo>
                <a:cubicBezTo>
                  <a:pt x="1136016" y="857047"/>
                  <a:pt x="910816" y="857047"/>
                  <a:pt x="653445" y="857047"/>
                </a:cubicBezTo>
                <a:cubicBezTo>
                  <a:pt x="653445" y="857047"/>
                  <a:pt x="653445" y="857047"/>
                  <a:pt x="0" y="857047"/>
                </a:cubicBezTo>
                <a:cubicBezTo>
                  <a:pt x="0" y="857047"/>
                  <a:pt x="0" y="85704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A8EDA5-A8A1-4239-8345-09E9DC1885E6}"/>
              </a:ext>
            </a:extLst>
          </p:cNvPr>
          <p:cNvSpPr txBox="1"/>
          <p:nvPr/>
        </p:nvSpPr>
        <p:spPr>
          <a:xfrm>
            <a:off x="541866" y="2032000"/>
            <a:ext cx="7145867" cy="38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dirty="0">
              <a:solidFill>
                <a:srgbClr val="FEFFFF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38EF4B-5C6B-4555-A40E-36DABD2A6D17}"/>
              </a:ext>
            </a:extLst>
          </p:cNvPr>
          <p:cNvSpPr txBox="1"/>
          <p:nvPr/>
        </p:nvSpPr>
        <p:spPr>
          <a:xfrm>
            <a:off x="283531" y="1787241"/>
            <a:ext cx="5564432" cy="3943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solidFill>
                  <a:srgbClr val="FEFFFF"/>
                </a:solidFill>
                <a:latin typeface="Amasis MT Pro Black" panose="02040A04050005020304" pitchFamily="18" charset="0"/>
                <a:ea typeface="+mj-ea"/>
                <a:cs typeface="+mj-cs"/>
              </a:rPr>
              <a:t>PASO POR EL MAR ROJO</a:t>
            </a:r>
            <a:endParaRPr lang="en-US" sz="3200" dirty="0">
              <a:solidFill>
                <a:srgbClr val="FEFFFF"/>
              </a:solidFill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962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81819F9-8CAC-4A6C-8F06-0482027F9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98CC08-AEC2-4E8F-8F52-0F5C6372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1545E6-EB3C-4478-A661-A2CA963F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0A75861-F6C5-44A9-B161-B03701CB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2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E15DD6-8356-45B4-B938-9ED9458EFA8C}"/>
              </a:ext>
            </a:extLst>
          </p:cNvPr>
          <p:cNvSpPr txBox="1"/>
          <p:nvPr/>
        </p:nvSpPr>
        <p:spPr>
          <a:xfrm>
            <a:off x="113544" y="570760"/>
            <a:ext cx="2340408" cy="11475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  <a:t>La tentación y la caída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3EEF7C-D993-41AE-908F-3CBCFEE5586B}"/>
              </a:ext>
            </a:extLst>
          </p:cNvPr>
          <p:cNvSpPr txBox="1"/>
          <p:nvPr/>
        </p:nvSpPr>
        <p:spPr>
          <a:xfrm>
            <a:off x="3238150" y="453006"/>
            <a:ext cx="86238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masis MT Pro" panose="02040504050005020304" pitchFamily="18" charset="0"/>
              </a:rPr>
              <a:t>La serpiente </a:t>
            </a:r>
            <a:r>
              <a:rPr lang="es-ES" dirty="0">
                <a:latin typeface="Amasis MT Pro" panose="02040504050005020304" pitchFamily="18" charset="0"/>
              </a:rPr>
              <a:t>era el más astuto de todos los animales del campo que Dios había hecho. Dijo a la mujer: ¿Es cierto que Dios les ha dicho: No coman de ninguno de los árboles del jardín? La mujer respondió a la serpiente: podemos comer de los frutos  de los frutos de los árboles del jardín, pero no de ese árbol que está en medio del jardín, pues Dios nos ha dicho: </a:t>
            </a:r>
            <a:r>
              <a:rPr lang="es-ES" b="1" dirty="0">
                <a:latin typeface="Amasis MT Pro" panose="02040504050005020304" pitchFamily="18" charset="0"/>
              </a:rPr>
              <a:t>No coman de él ni lo prueben siquiera, porque si lo hacen morirán. </a:t>
            </a:r>
          </a:p>
          <a:p>
            <a:pPr algn="just"/>
            <a:r>
              <a:rPr lang="es-ES" b="1" dirty="0">
                <a:latin typeface="Amasis MT Pro" panose="02040504050005020304" pitchFamily="18" charset="0"/>
              </a:rPr>
              <a:t>La serpiente dijo </a:t>
            </a:r>
            <a:r>
              <a:rPr lang="es-ES" dirty="0">
                <a:latin typeface="Amasis MT Pro" panose="02040504050005020304" pitchFamily="18" charset="0"/>
              </a:rPr>
              <a:t>a la mujer: </a:t>
            </a:r>
            <a:r>
              <a:rPr lang="es-ES" b="1" dirty="0">
                <a:latin typeface="Amasis MT Pro" panose="02040504050005020304" pitchFamily="18" charset="0"/>
              </a:rPr>
              <a:t>No es cierto que morirán. </a:t>
            </a:r>
            <a:r>
              <a:rPr lang="es-ES" dirty="0">
                <a:latin typeface="Amasis MT Pro" panose="02040504050005020304" pitchFamily="18" charset="0"/>
              </a:rPr>
              <a:t>Es que Dios sabe muy bien que el día en que coman de él, se les abrirán los ojos; entonces ustedes serán como dioses y conocerán lo que es bueno y lo que no lo es. </a:t>
            </a:r>
          </a:p>
          <a:p>
            <a:pPr algn="just"/>
            <a:r>
              <a:rPr lang="es-ES" dirty="0">
                <a:latin typeface="Amasis MT Pro" panose="02040504050005020304" pitchFamily="18" charset="0"/>
              </a:rPr>
              <a:t>A la mujer le gustó ese árbol que </a:t>
            </a:r>
            <a:r>
              <a:rPr lang="es-ES" b="1" dirty="0">
                <a:latin typeface="Amasis MT Pro" panose="02040504050005020304" pitchFamily="18" charset="0"/>
              </a:rPr>
              <a:t>atraía la vista y que era tan excelente para alcanzar el conocimiento.</a:t>
            </a:r>
            <a:r>
              <a:rPr lang="es-ES" dirty="0">
                <a:latin typeface="Amasis MT Pro" panose="02040504050005020304" pitchFamily="18" charset="0"/>
              </a:rPr>
              <a:t> Tomó de su fruto y se lo comió y le dio también a su marido que andaba con ella, </a:t>
            </a:r>
            <a:r>
              <a:rPr lang="es-ES" b="1" dirty="0">
                <a:latin typeface="Amasis MT Pro" panose="02040504050005020304" pitchFamily="18" charset="0"/>
              </a:rPr>
              <a:t>quien también comió. </a:t>
            </a:r>
            <a:endParaRPr lang="es-MX" b="1" dirty="0">
              <a:latin typeface="Amasis MT Pro" panose="020405040500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06478E-190C-44E3-8EFE-F8DAB8447E5A}"/>
              </a:ext>
            </a:extLst>
          </p:cNvPr>
          <p:cNvSpPr txBox="1"/>
          <p:nvPr/>
        </p:nvSpPr>
        <p:spPr>
          <a:xfrm>
            <a:off x="4197566" y="3993985"/>
            <a:ext cx="489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¿Haz comido acaso del árbol que te prohibí?</a:t>
            </a:r>
          </a:p>
          <a:p>
            <a:r>
              <a:rPr lang="es-ES" dirty="0">
                <a:latin typeface="Amasis MT Pro" panose="02040504050005020304" pitchFamily="18" charset="0"/>
              </a:rPr>
              <a:t>La mujer que me diste</a:t>
            </a:r>
          </a:p>
          <a:p>
            <a:r>
              <a:rPr lang="es-ES" dirty="0">
                <a:latin typeface="Amasis MT Pro" panose="02040504050005020304" pitchFamily="18" charset="0"/>
              </a:rPr>
              <a:t>La serpiente me engañó.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FF6F4724-105C-453B-A198-05E5D6AEC07B}"/>
              </a:ext>
            </a:extLst>
          </p:cNvPr>
          <p:cNvSpPr txBox="1"/>
          <p:nvPr/>
        </p:nvSpPr>
        <p:spPr>
          <a:xfrm>
            <a:off x="3321868" y="5157639"/>
            <a:ext cx="8623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Por haber hecho esto, </a:t>
            </a:r>
            <a:r>
              <a:rPr lang="es-ES" b="1" dirty="0">
                <a:latin typeface="Amasis MT Pro" panose="02040504050005020304" pitchFamily="18" charset="0"/>
              </a:rPr>
              <a:t>maldita seas entre todas las bestias y entre todos los animales del campo. </a:t>
            </a:r>
            <a:r>
              <a:rPr lang="es-ES" dirty="0">
                <a:latin typeface="Amasis MT Pro" panose="02040504050005020304" pitchFamily="18" charset="0"/>
              </a:rPr>
              <a:t>Te arrastrarás sobre tu vientre y comerás tierra por todos los días de tu vida. </a:t>
            </a:r>
            <a:r>
              <a:rPr lang="es-ES" b="1" dirty="0">
                <a:latin typeface="Amasis MT Pro" panose="02040504050005020304" pitchFamily="18" charset="0"/>
              </a:rPr>
              <a:t>Haré que haya enemistad entre ti y la mujer, entre tu descendencia y la suya. Ella te pisará la cabeza mientras tú herirás su talón. </a:t>
            </a:r>
            <a:endParaRPr lang="es-MX" b="1" dirty="0">
              <a:latin typeface="Amasis MT Pro" panose="02040504050005020304" pitchFamily="18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2875FD17-5CEE-45E3-940D-4042DBF5C3A8}"/>
              </a:ext>
            </a:extLst>
          </p:cNvPr>
          <p:cNvSpPr txBox="1"/>
          <p:nvPr/>
        </p:nvSpPr>
        <p:spPr>
          <a:xfrm>
            <a:off x="246249" y="4917315"/>
            <a:ext cx="2340408" cy="11475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masis MT Pro Black" panose="02040A04050005020304" pitchFamily="18" charset="0"/>
                <a:ea typeface="+mj-ea"/>
                <a:cs typeface="+mj-cs"/>
              </a:rPr>
              <a:t>Promesa de salvación</a:t>
            </a:r>
          </a:p>
        </p:txBody>
      </p:sp>
      <p:pic>
        <p:nvPicPr>
          <p:cNvPr id="2052" name="Picture 4" descr="Pintura Paraiso Terrenal">
            <a:extLst>
              <a:ext uri="{FF2B5EF4-FFF2-40B4-BE49-F238E27FC236}">
                <a16:creationId xmlns:a16="http://schemas.microsoft.com/office/drawing/2014/main" id="{07BCDC41-909C-424F-B738-600C32D5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49" y="3641524"/>
            <a:ext cx="2370775" cy="150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0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1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9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3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4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8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2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3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7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8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2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3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7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69" name="Rectangle 16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B846590-26D2-4532-AF07-685431F853B8}"/>
              </a:ext>
            </a:extLst>
          </p:cNvPr>
          <p:cNvSpPr txBox="1"/>
          <p:nvPr/>
        </p:nvSpPr>
        <p:spPr>
          <a:xfrm>
            <a:off x="649224" y="645106"/>
            <a:ext cx="3650279" cy="1259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CAÍN Y ABEL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Caín se enoja tanto que mata a su hermano Abel | Lecciones de la Biblia  para niños">
            <a:extLst>
              <a:ext uri="{FF2B5EF4-FFF2-40B4-BE49-F238E27FC236}">
                <a16:creationId xmlns:a16="http://schemas.microsoft.com/office/drawing/2014/main" id="{29743537-C884-492F-8F5C-1110A7E6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3825" y="1796519"/>
            <a:ext cx="6953577" cy="3476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softEdge rad="31750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C239BA-978F-4317-881B-29907ABB61EC}"/>
              </a:ext>
            </a:extLst>
          </p:cNvPr>
          <p:cNvSpPr txBox="1"/>
          <p:nvPr/>
        </p:nvSpPr>
        <p:spPr>
          <a:xfrm>
            <a:off x="566710" y="1394775"/>
            <a:ext cx="5078310" cy="4497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Caín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presentó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Yavé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una ofrenda de los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frutos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de la tierra.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También Abel le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hizo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una ofrenda,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sacrificando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los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primeros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nacidos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de sus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rebaños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y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quemando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su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grasa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Yavé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le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agradó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Abel y su ofrenda,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mientras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que le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desagradó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Caín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y la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suya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Caín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 se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enojó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sobremanera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y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andaba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cabizbajo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Yavé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le dijo: ¿Por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qué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andas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enojado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y con la cabeza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baja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? Si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obras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bien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andarás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con la cabeza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levantada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. En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cambio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, si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obras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mal 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pecado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esta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a las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puertas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como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fiera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al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acecho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: ¡Tú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debes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dominarlo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" panose="020405040500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804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658A0E-4C1C-4EBB-9B8E-05D8AC2BAD81}"/>
              </a:ext>
            </a:extLst>
          </p:cNvPr>
          <p:cNvSpPr txBox="1"/>
          <p:nvPr/>
        </p:nvSpPr>
        <p:spPr>
          <a:xfrm>
            <a:off x="0" y="763399"/>
            <a:ext cx="151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/>
                </a:solidFill>
                <a:latin typeface="Amasis MT Pro Black" panose="02040A04050005020304" pitchFamily="18" charset="0"/>
              </a:rPr>
              <a:t>El Diluvio</a:t>
            </a:r>
            <a:endParaRPr lang="es-MX" sz="2000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90CF51-9E13-480B-B823-5CF244EDC546}"/>
              </a:ext>
            </a:extLst>
          </p:cNvPr>
          <p:cNvSpPr txBox="1"/>
          <p:nvPr/>
        </p:nvSpPr>
        <p:spPr>
          <a:xfrm>
            <a:off x="1895912" y="654341"/>
            <a:ext cx="9185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Yavé vio que la maldad del hombre en la tierra era grande y que todos sus pensamientos tendían siempre al mal. Se arrepintió pues de haber creado al hombre y se afligió su corazón. Dijo: “Borraré de la superficie de la tierra a esta humanidad que he creado, y lo mismo haré con los animales, los reptiles y las aves, pues me pesa haberlos creado”.  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22D5059-5BB9-452D-8CBE-BA011CF4AA34}"/>
              </a:ext>
            </a:extLst>
          </p:cNvPr>
          <p:cNvSpPr txBox="1"/>
          <p:nvPr/>
        </p:nvSpPr>
        <p:spPr>
          <a:xfrm>
            <a:off x="2073829" y="2576738"/>
            <a:ext cx="549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masis MT Pro" panose="02040504050005020304" pitchFamily="18" charset="0"/>
              </a:rPr>
              <a:t>Noé</a:t>
            </a:r>
            <a:r>
              <a:rPr lang="es-ES" dirty="0">
                <a:latin typeface="Amasis MT Pro" panose="02040504050005020304" pitchFamily="18" charset="0"/>
              </a:rPr>
              <a:t> sin embargo se había ganado el cariño de Yavé.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D3BF0F-C0EF-48B8-957F-5C7BD7C15B6A}"/>
              </a:ext>
            </a:extLst>
          </p:cNvPr>
          <p:cNvSpPr txBox="1"/>
          <p:nvPr/>
        </p:nvSpPr>
        <p:spPr>
          <a:xfrm>
            <a:off x="6950280" y="4083637"/>
            <a:ext cx="4010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Y dijo Dios a Noé: He decidido acabar con todos los seres vivos, pues la tierra esta llena de violencia por culpa de ellos, y los voy a suprimir de la tierra. </a:t>
            </a:r>
          </a:p>
          <a:p>
            <a:pPr algn="just"/>
            <a:r>
              <a:rPr lang="es-ES" dirty="0">
                <a:latin typeface="Amasis MT Pro" panose="02040504050005020304" pitchFamily="18" charset="0"/>
              </a:rPr>
              <a:t>En cuanto a ti, construye un arca de madera de ciprés; en el arca dispondrás celditas, y la recubrirás de brea por dentro y por fuera.    </a:t>
            </a:r>
            <a:endParaRPr lang="es-MX" dirty="0">
              <a:latin typeface="Amasis MT Pro" panose="02040504050005020304" pitchFamily="18" charset="0"/>
            </a:endParaRPr>
          </a:p>
        </p:txBody>
      </p:sp>
      <p:pic>
        <p:nvPicPr>
          <p:cNvPr id="1026" name="Picture 2" descr="Investigadores descubren que el Arca de Noé se encuentra donde dice la  Biblia">
            <a:extLst>
              <a:ext uri="{FF2B5EF4-FFF2-40B4-BE49-F238E27FC236}">
                <a16:creationId xmlns:a16="http://schemas.microsoft.com/office/drawing/2014/main" id="{24563D85-2DCB-4995-AAEA-E6228F71E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13" y="4088315"/>
            <a:ext cx="4283279" cy="2409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Las causas que motivaron el Diluvio | Noticias Jóvenes">
            <a:extLst>
              <a:ext uri="{FF2B5EF4-FFF2-40B4-BE49-F238E27FC236}">
                <a16:creationId xmlns:a16="http://schemas.microsoft.com/office/drawing/2014/main" id="{AB3A526C-4B00-4064-B049-010D72BD1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561" y="1936420"/>
            <a:ext cx="2257425" cy="201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1EA2D79-D0FB-478E-99D7-0ACDC2655C99}"/>
              </a:ext>
            </a:extLst>
          </p:cNvPr>
          <p:cNvSpPr txBox="1"/>
          <p:nvPr/>
        </p:nvSpPr>
        <p:spPr>
          <a:xfrm>
            <a:off x="6412863" y="757324"/>
            <a:ext cx="45887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Noé construyó un altar a Yavé, y tomando de todos las animales puros y de todas las aves puras, los ofreció en sacrificio sobre el altar. Al aspirar el agradable aroma, Yavé decidió: Nunca más maldeciré la tierra por causa del hombre, pues veo que sus pensamientos están inclinados al mal ya desde la infancia.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DBAD222-A5FC-4FAB-A332-AD09C0A7BC49}"/>
              </a:ext>
            </a:extLst>
          </p:cNvPr>
          <p:cNvSpPr txBox="1"/>
          <p:nvPr/>
        </p:nvSpPr>
        <p:spPr>
          <a:xfrm>
            <a:off x="3350881" y="3010951"/>
            <a:ext cx="3909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Dios dijo a Noé y a sus hijos: Voy a hacer una alianza con ustedes y con sus descendientes después de ustedes y también con los seres vivientes.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8CCC77-A815-428E-B313-42AF3BD98CE2}"/>
              </a:ext>
            </a:extLst>
          </p:cNvPr>
          <p:cNvSpPr txBox="1"/>
          <p:nvPr/>
        </p:nvSpPr>
        <p:spPr>
          <a:xfrm>
            <a:off x="1371080" y="4433582"/>
            <a:ext cx="4375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El pacto que contraigo con ustedes es que en adelante ningún ser viviente morirá por las aguas de un diluvio, ni habrá nunca más diluvio que destruya la tierra. </a:t>
            </a:r>
          </a:p>
          <a:p>
            <a:pPr algn="just"/>
            <a:r>
              <a:rPr lang="es-ES" dirty="0">
                <a:latin typeface="Amasis MT Pro" panose="02040504050005020304" pitchFamily="18" charset="0"/>
              </a:rPr>
              <a:t>Esta es la señal de la alianza que establezco entre ustedes y yo. Pongo mi arco en las nubes para que sea una señan de mi alianza con toda la tierra. </a:t>
            </a:r>
            <a:endParaRPr lang="es-MX" dirty="0">
              <a:latin typeface="Amasis MT Pro" panose="02040504050005020304" pitchFamily="18" charset="0"/>
            </a:endParaRPr>
          </a:p>
        </p:txBody>
      </p:sp>
      <p:pic>
        <p:nvPicPr>
          <p:cNvPr id="2050" name="Picture 2" descr="La bendición de Dios a Noé después del diluvio | Evangelio del Descenso del  Reino">
            <a:extLst>
              <a:ext uri="{FF2B5EF4-FFF2-40B4-BE49-F238E27FC236}">
                <a16:creationId xmlns:a16="http://schemas.microsoft.com/office/drawing/2014/main" id="{A9DAAF25-EA06-4E45-B021-C6924B69D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15" y="539604"/>
            <a:ext cx="4047468" cy="227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Errores de la novela Génesis: ¿llovió antes del diluvio?">
            <a:extLst>
              <a:ext uri="{FF2B5EF4-FFF2-40B4-BE49-F238E27FC236}">
                <a16:creationId xmlns:a16="http://schemas.microsoft.com/office/drawing/2014/main" id="{2344361D-26DF-4BD0-B4DA-367F0AE1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166">
            <a:off x="7256475" y="3595112"/>
            <a:ext cx="4441449" cy="2498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94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orre de Babel - EcuRed">
            <a:extLst>
              <a:ext uri="{FF2B5EF4-FFF2-40B4-BE49-F238E27FC236}">
                <a16:creationId xmlns:a16="http://schemas.microsoft.com/office/drawing/2014/main" id="{884C0184-61C3-48F6-9AF9-6CB60A3DA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8099" y="1749596"/>
            <a:ext cx="2878708" cy="3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55C920-C579-4F2B-A336-3ADB6C9851EB}"/>
              </a:ext>
            </a:extLst>
          </p:cNvPr>
          <p:cNvSpPr txBox="1"/>
          <p:nvPr/>
        </p:nvSpPr>
        <p:spPr>
          <a:xfrm>
            <a:off x="214604" y="979714"/>
            <a:ext cx="2621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/>
                </a:solidFill>
                <a:latin typeface="Amasis MT Pro Black" panose="02040A04050005020304" pitchFamily="18" charset="0"/>
              </a:rPr>
              <a:t>La Torre de Babel</a:t>
            </a:r>
            <a:endParaRPr lang="es-MX" sz="2000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213053-FD69-408F-8316-4B98F38113CE}"/>
              </a:ext>
            </a:extLst>
          </p:cNvPr>
          <p:cNvSpPr txBox="1"/>
          <p:nvPr/>
        </p:nvSpPr>
        <p:spPr>
          <a:xfrm>
            <a:off x="3536576" y="438211"/>
            <a:ext cx="8209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Todo el mundo tenía un mismo idioma y usaba las mismas expresiones. Al emigrar los hombres des Oriente, encontraron una llanura en la región de </a:t>
            </a:r>
            <a:r>
              <a:rPr lang="es-ES" dirty="0" err="1">
                <a:latin typeface="Amasis MT Pro" panose="02040504050005020304" pitchFamily="18" charset="0"/>
              </a:rPr>
              <a:t>Sinear</a:t>
            </a:r>
            <a:r>
              <a:rPr lang="es-ES" dirty="0">
                <a:latin typeface="Amasis MT Pro" panose="02040504050005020304" pitchFamily="18" charset="0"/>
              </a:rPr>
              <a:t>, y se establecieron allí.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C91303-F66B-468C-ACD2-40395F104AD4}"/>
              </a:ext>
            </a:extLst>
          </p:cNvPr>
          <p:cNvSpPr txBox="1"/>
          <p:nvPr/>
        </p:nvSpPr>
        <p:spPr>
          <a:xfrm>
            <a:off x="2825356" y="1361541"/>
            <a:ext cx="5711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2"/>
                </a:solidFill>
                <a:latin typeface="Amasis MT Pro" panose="02040504050005020304" pitchFamily="18" charset="0"/>
              </a:rPr>
              <a:t>Ent</a:t>
            </a:r>
            <a:r>
              <a:rPr lang="es-ES" dirty="0">
                <a:latin typeface="Amasis MT Pro" panose="02040504050005020304" pitchFamily="18" charset="0"/>
              </a:rPr>
              <a:t>onces se dijeron unos a otros: Vamos a hacer ladrillos y cocerlos al fuego. El ladrillo reemplazó la piedra y el alquitrán les sirvió de mezcla. Después dijeron: Construyamos una ciudad con una torre que llegue hasta el cielo. Así nos haremos famosos, y no nos dispersaremos por todo el mundo.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9DF69A0-D600-4F71-B528-A57171A823BE}"/>
              </a:ext>
            </a:extLst>
          </p:cNvPr>
          <p:cNvSpPr txBox="1"/>
          <p:nvPr/>
        </p:nvSpPr>
        <p:spPr>
          <a:xfrm>
            <a:off x="2787718" y="3172783"/>
            <a:ext cx="5711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masis MT Pro" panose="02040504050005020304" pitchFamily="18" charset="0"/>
              </a:rPr>
              <a:t>Yavé bajó para ver la ciudad y la torre que los hombres estaban levantando, y dijo Yavé: Veo que todos forman un solo pueblo y tienen una misma lengua. Si esto va adelante, nada les impedirá desde ahora que consigan todo lo que se propongan. Pues bien, bajemos y confundamos ahí mismo su lengua, de modo que no se entiendan los unos a los otros. </a:t>
            </a:r>
            <a:endParaRPr lang="es-MX" dirty="0">
              <a:latin typeface="Amasis MT Pro" panose="020405040500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DA0771-A7B9-40EC-B27D-DE8D327FBC83}"/>
              </a:ext>
            </a:extLst>
          </p:cNvPr>
          <p:cNvSpPr txBox="1"/>
          <p:nvPr/>
        </p:nvSpPr>
        <p:spPr>
          <a:xfrm>
            <a:off x="2787718" y="5583236"/>
            <a:ext cx="886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masis MT Pro" panose="02040504050005020304" pitchFamily="18" charset="0"/>
              </a:rPr>
              <a:t>Así Yavé los dispersó sobre la superficie de la tierra, y dejaron de construir la ciudad. Por eso se le llamó Babel, porque allí Yavé confundió el lenguaje de todos los habitantes de la tierra, y desde allí los dispersó Yavé por toda la tierra. </a:t>
            </a:r>
            <a:endParaRPr lang="es-MX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triarcas: ¿qué son? ¿quiénes fueron? y más ▷➡️ Postposmo ▷➡️">
            <a:extLst>
              <a:ext uri="{FF2B5EF4-FFF2-40B4-BE49-F238E27FC236}">
                <a16:creationId xmlns:a16="http://schemas.microsoft.com/office/drawing/2014/main" id="{64975F1D-0F25-4B15-9184-F0B6BED98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0924" y="728708"/>
            <a:ext cx="4435462" cy="5392659"/>
          </a:xfrm>
          <a:custGeom>
            <a:avLst/>
            <a:gdLst>
              <a:gd name="connsiteX0" fmla="*/ 0 w 4435462"/>
              <a:gd name="connsiteY0" fmla="*/ 0 h 5392659"/>
              <a:gd name="connsiteX1" fmla="*/ 4435462 w 4435462"/>
              <a:gd name="connsiteY1" fmla="*/ 0 h 5392659"/>
              <a:gd name="connsiteX2" fmla="*/ 4435462 w 4435462"/>
              <a:gd name="connsiteY2" fmla="*/ 5392659 h 5392659"/>
              <a:gd name="connsiteX3" fmla="*/ 0 w 4435462"/>
              <a:gd name="connsiteY3" fmla="*/ 5392659 h 5392659"/>
              <a:gd name="connsiteX4" fmla="*/ 0 w 4435462"/>
              <a:gd name="connsiteY4" fmla="*/ 0 h 539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462" h="5392659" extrusionOk="0">
                <a:moveTo>
                  <a:pt x="0" y="0"/>
                </a:moveTo>
                <a:cubicBezTo>
                  <a:pt x="1411602" y="-5264"/>
                  <a:pt x="2602394" y="84467"/>
                  <a:pt x="4435462" y="0"/>
                </a:cubicBezTo>
                <a:cubicBezTo>
                  <a:pt x="4307289" y="1666170"/>
                  <a:pt x="4564612" y="4460192"/>
                  <a:pt x="4435462" y="5392659"/>
                </a:cubicBezTo>
                <a:cubicBezTo>
                  <a:pt x="2695292" y="5498979"/>
                  <a:pt x="600215" y="5385010"/>
                  <a:pt x="0" y="5392659"/>
                </a:cubicBezTo>
                <a:cubicBezTo>
                  <a:pt x="160128" y="3571995"/>
                  <a:pt x="25049" y="610600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38254CB-5989-4A91-B5E7-6356C0CF250D}"/>
              </a:ext>
            </a:extLst>
          </p:cNvPr>
          <p:cNvSpPr txBox="1"/>
          <p:nvPr/>
        </p:nvSpPr>
        <p:spPr>
          <a:xfrm>
            <a:off x="427727" y="1052150"/>
            <a:ext cx="2817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/>
                </a:solidFill>
                <a:latin typeface="Amasis MT Pro Black" panose="02040A04050005020304" pitchFamily="18" charset="0"/>
              </a:rPr>
              <a:t>LOS PATRIARCAS</a:t>
            </a:r>
            <a:endParaRPr lang="es-MX" sz="2000" dirty="0">
              <a:solidFill>
                <a:schemeClr val="bg2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854748-C1C5-463E-8DA6-FC5985A7F28F}"/>
              </a:ext>
            </a:extLst>
          </p:cNvPr>
          <p:cNvSpPr txBox="1"/>
          <p:nvPr/>
        </p:nvSpPr>
        <p:spPr>
          <a:xfrm>
            <a:off x="2684477" y="2214694"/>
            <a:ext cx="1870745" cy="400110"/>
          </a:xfrm>
          <a:custGeom>
            <a:avLst/>
            <a:gdLst>
              <a:gd name="connsiteX0" fmla="*/ 0 w 1870745"/>
              <a:gd name="connsiteY0" fmla="*/ 0 h 400110"/>
              <a:gd name="connsiteX1" fmla="*/ 411564 w 1870745"/>
              <a:gd name="connsiteY1" fmla="*/ 0 h 400110"/>
              <a:gd name="connsiteX2" fmla="*/ 841835 w 1870745"/>
              <a:gd name="connsiteY2" fmla="*/ 0 h 400110"/>
              <a:gd name="connsiteX3" fmla="*/ 1272107 w 1870745"/>
              <a:gd name="connsiteY3" fmla="*/ 0 h 400110"/>
              <a:gd name="connsiteX4" fmla="*/ 1870745 w 1870745"/>
              <a:gd name="connsiteY4" fmla="*/ 0 h 400110"/>
              <a:gd name="connsiteX5" fmla="*/ 1870745 w 1870745"/>
              <a:gd name="connsiteY5" fmla="*/ 400110 h 400110"/>
              <a:gd name="connsiteX6" fmla="*/ 1384351 w 1870745"/>
              <a:gd name="connsiteY6" fmla="*/ 400110 h 400110"/>
              <a:gd name="connsiteX7" fmla="*/ 954080 w 1870745"/>
              <a:gd name="connsiteY7" fmla="*/ 400110 h 400110"/>
              <a:gd name="connsiteX8" fmla="*/ 542516 w 1870745"/>
              <a:gd name="connsiteY8" fmla="*/ 400110 h 400110"/>
              <a:gd name="connsiteX9" fmla="*/ 0 w 1870745"/>
              <a:gd name="connsiteY9" fmla="*/ 400110 h 400110"/>
              <a:gd name="connsiteX10" fmla="*/ 0 w 1870745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0745" h="400110" fill="none" extrusionOk="0">
                <a:moveTo>
                  <a:pt x="0" y="0"/>
                </a:moveTo>
                <a:cubicBezTo>
                  <a:pt x="105176" y="-11223"/>
                  <a:pt x="269373" y="10150"/>
                  <a:pt x="411564" y="0"/>
                </a:cubicBezTo>
                <a:cubicBezTo>
                  <a:pt x="553755" y="-10150"/>
                  <a:pt x="641101" y="16804"/>
                  <a:pt x="841835" y="0"/>
                </a:cubicBezTo>
                <a:cubicBezTo>
                  <a:pt x="1042569" y="-16804"/>
                  <a:pt x="1130071" y="11878"/>
                  <a:pt x="1272107" y="0"/>
                </a:cubicBezTo>
                <a:cubicBezTo>
                  <a:pt x="1414143" y="-11878"/>
                  <a:pt x="1588680" y="61253"/>
                  <a:pt x="1870745" y="0"/>
                </a:cubicBezTo>
                <a:cubicBezTo>
                  <a:pt x="1887186" y="141675"/>
                  <a:pt x="1841799" y="299915"/>
                  <a:pt x="1870745" y="400110"/>
                </a:cubicBezTo>
                <a:cubicBezTo>
                  <a:pt x="1710952" y="442353"/>
                  <a:pt x="1492821" y="390674"/>
                  <a:pt x="1384351" y="400110"/>
                </a:cubicBezTo>
                <a:cubicBezTo>
                  <a:pt x="1275881" y="409546"/>
                  <a:pt x="1146773" y="363664"/>
                  <a:pt x="954080" y="400110"/>
                </a:cubicBezTo>
                <a:cubicBezTo>
                  <a:pt x="761387" y="436556"/>
                  <a:pt x="676330" y="390266"/>
                  <a:pt x="542516" y="400110"/>
                </a:cubicBezTo>
                <a:cubicBezTo>
                  <a:pt x="408702" y="409954"/>
                  <a:pt x="226165" y="350443"/>
                  <a:pt x="0" y="400110"/>
                </a:cubicBezTo>
                <a:cubicBezTo>
                  <a:pt x="-32658" y="279662"/>
                  <a:pt x="43299" y="183655"/>
                  <a:pt x="0" y="0"/>
                </a:cubicBezTo>
                <a:close/>
              </a:path>
              <a:path w="1870745" h="400110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88585" y="148524"/>
                  <a:pt x="1838541" y="283819"/>
                  <a:pt x="1870745" y="400110"/>
                </a:cubicBezTo>
                <a:cubicBezTo>
                  <a:pt x="1716179" y="404271"/>
                  <a:pt x="1566345" y="357788"/>
                  <a:pt x="1459181" y="400110"/>
                </a:cubicBezTo>
                <a:cubicBezTo>
                  <a:pt x="1352017" y="442432"/>
                  <a:pt x="1151735" y="380686"/>
                  <a:pt x="1028910" y="400110"/>
                </a:cubicBezTo>
                <a:cubicBezTo>
                  <a:pt x="906085" y="419534"/>
                  <a:pt x="783554" y="365269"/>
                  <a:pt x="542516" y="400110"/>
                </a:cubicBezTo>
                <a:cubicBezTo>
                  <a:pt x="301478" y="434951"/>
                  <a:pt x="162572" y="378007"/>
                  <a:pt x="0" y="400110"/>
                </a:cubicBezTo>
                <a:cubicBezTo>
                  <a:pt x="-47076" y="204095"/>
                  <a:pt x="46513" y="1520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ABRAHAM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3B8896-0CC6-401C-9BC5-A3DB6F47BE32}"/>
              </a:ext>
            </a:extLst>
          </p:cNvPr>
          <p:cNvSpPr txBox="1"/>
          <p:nvPr/>
        </p:nvSpPr>
        <p:spPr>
          <a:xfrm>
            <a:off x="3589696" y="3601556"/>
            <a:ext cx="1870745" cy="400110"/>
          </a:xfrm>
          <a:custGeom>
            <a:avLst/>
            <a:gdLst>
              <a:gd name="connsiteX0" fmla="*/ 0 w 1870745"/>
              <a:gd name="connsiteY0" fmla="*/ 0 h 400110"/>
              <a:gd name="connsiteX1" fmla="*/ 411564 w 1870745"/>
              <a:gd name="connsiteY1" fmla="*/ 0 h 400110"/>
              <a:gd name="connsiteX2" fmla="*/ 841835 w 1870745"/>
              <a:gd name="connsiteY2" fmla="*/ 0 h 400110"/>
              <a:gd name="connsiteX3" fmla="*/ 1272107 w 1870745"/>
              <a:gd name="connsiteY3" fmla="*/ 0 h 400110"/>
              <a:gd name="connsiteX4" fmla="*/ 1870745 w 1870745"/>
              <a:gd name="connsiteY4" fmla="*/ 0 h 400110"/>
              <a:gd name="connsiteX5" fmla="*/ 1870745 w 1870745"/>
              <a:gd name="connsiteY5" fmla="*/ 400110 h 400110"/>
              <a:gd name="connsiteX6" fmla="*/ 1384351 w 1870745"/>
              <a:gd name="connsiteY6" fmla="*/ 400110 h 400110"/>
              <a:gd name="connsiteX7" fmla="*/ 954080 w 1870745"/>
              <a:gd name="connsiteY7" fmla="*/ 400110 h 400110"/>
              <a:gd name="connsiteX8" fmla="*/ 542516 w 1870745"/>
              <a:gd name="connsiteY8" fmla="*/ 400110 h 400110"/>
              <a:gd name="connsiteX9" fmla="*/ 0 w 1870745"/>
              <a:gd name="connsiteY9" fmla="*/ 400110 h 400110"/>
              <a:gd name="connsiteX10" fmla="*/ 0 w 1870745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0745" h="400110" fill="none" extrusionOk="0">
                <a:moveTo>
                  <a:pt x="0" y="0"/>
                </a:moveTo>
                <a:cubicBezTo>
                  <a:pt x="105176" y="-11223"/>
                  <a:pt x="269373" y="10150"/>
                  <a:pt x="411564" y="0"/>
                </a:cubicBezTo>
                <a:cubicBezTo>
                  <a:pt x="553755" y="-10150"/>
                  <a:pt x="641101" y="16804"/>
                  <a:pt x="841835" y="0"/>
                </a:cubicBezTo>
                <a:cubicBezTo>
                  <a:pt x="1042569" y="-16804"/>
                  <a:pt x="1130071" y="11878"/>
                  <a:pt x="1272107" y="0"/>
                </a:cubicBezTo>
                <a:cubicBezTo>
                  <a:pt x="1414143" y="-11878"/>
                  <a:pt x="1588680" y="61253"/>
                  <a:pt x="1870745" y="0"/>
                </a:cubicBezTo>
                <a:cubicBezTo>
                  <a:pt x="1887186" y="141675"/>
                  <a:pt x="1841799" y="299915"/>
                  <a:pt x="1870745" y="400110"/>
                </a:cubicBezTo>
                <a:cubicBezTo>
                  <a:pt x="1710952" y="442353"/>
                  <a:pt x="1492821" y="390674"/>
                  <a:pt x="1384351" y="400110"/>
                </a:cubicBezTo>
                <a:cubicBezTo>
                  <a:pt x="1275881" y="409546"/>
                  <a:pt x="1146773" y="363664"/>
                  <a:pt x="954080" y="400110"/>
                </a:cubicBezTo>
                <a:cubicBezTo>
                  <a:pt x="761387" y="436556"/>
                  <a:pt x="676330" y="390266"/>
                  <a:pt x="542516" y="400110"/>
                </a:cubicBezTo>
                <a:cubicBezTo>
                  <a:pt x="408702" y="409954"/>
                  <a:pt x="226165" y="350443"/>
                  <a:pt x="0" y="400110"/>
                </a:cubicBezTo>
                <a:cubicBezTo>
                  <a:pt x="-32658" y="279662"/>
                  <a:pt x="43299" y="183655"/>
                  <a:pt x="0" y="0"/>
                </a:cubicBezTo>
                <a:close/>
              </a:path>
              <a:path w="1870745" h="400110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88585" y="148524"/>
                  <a:pt x="1838541" y="283819"/>
                  <a:pt x="1870745" y="400110"/>
                </a:cubicBezTo>
                <a:cubicBezTo>
                  <a:pt x="1716179" y="404271"/>
                  <a:pt x="1566345" y="357788"/>
                  <a:pt x="1459181" y="400110"/>
                </a:cubicBezTo>
                <a:cubicBezTo>
                  <a:pt x="1352017" y="442432"/>
                  <a:pt x="1151735" y="380686"/>
                  <a:pt x="1028910" y="400110"/>
                </a:cubicBezTo>
                <a:cubicBezTo>
                  <a:pt x="906085" y="419534"/>
                  <a:pt x="783554" y="365269"/>
                  <a:pt x="542516" y="400110"/>
                </a:cubicBezTo>
                <a:cubicBezTo>
                  <a:pt x="301478" y="434951"/>
                  <a:pt x="162572" y="378007"/>
                  <a:pt x="0" y="400110"/>
                </a:cubicBezTo>
                <a:cubicBezTo>
                  <a:pt x="-47076" y="204095"/>
                  <a:pt x="46513" y="1520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ISAAC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476417-78A0-47ED-B516-6321C8B8D196}"/>
              </a:ext>
            </a:extLst>
          </p:cNvPr>
          <p:cNvSpPr txBox="1"/>
          <p:nvPr/>
        </p:nvSpPr>
        <p:spPr>
          <a:xfrm>
            <a:off x="4429312" y="5388529"/>
            <a:ext cx="1870745" cy="400110"/>
          </a:xfrm>
          <a:custGeom>
            <a:avLst/>
            <a:gdLst>
              <a:gd name="connsiteX0" fmla="*/ 0 w 1870745"/>
              <a:gd name="connsiteY0" fmla="*/ 0 h 400110"/>
              <a:gd name="connsiteX1" fmla="*/ 411564 w 1870745"/>
              <a:gd name="connsiteY1" fmla="*/ 0 h 400110"/>
              <a:gd name="connsiteX2" fmla="*/ 841835 w 1870745"/>
              <a:gd name="connsiteY2" fmla="*/ 0 h 400110"/>
              <a:gd name="connsiteX3" fmla="*/ 1272107 w 1870745"/>
              <a:gd name="connsiteY3" fmla="*/ 0 h 400110"/>
              <a:gd name="connsiteX4" fmla="*/ 1870745 w 1870745"/>
              <a:gd name="connsiteY4" fmla="*/ 0 h 400110"/>
              <a:gd name="connsiteX5" fmla="*/ 1870745 w 1870745"/>
              <a:gd name="connsiteY5" fmla="*/ 400110 h 400110"/>
              <a:gd name="connsiteX6" fmla="*/ 1384351 w 1870745"/>
              <a:gd name="connsiteY6" fmla="*/ 400110 h 400110"/>
              <a:gd name="connsiteX7" fmla="*/ 954080 w 1870745"/>
              <a:gd name="connsiteY7" fmla="*/ 400110 h 400110"/>
              <a:gd name="connsiteX8" fmla="*/ 542516 w 1870745"/>
              <a:gd name="connsiteY8" fmla="*/ 400110 h 400110"/>
              <a:gd name="connsiteX9" fmla="*/ 0 w 1870745"/>
              <a:gd name="connsiteY9" fmla="*/ 400110 h 400110"/>
              <a:gd name="connsiteX10" fmla="*/ 0 w 1870745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0745" h="400110" fill="none" extrusionOk="0">
                <a:moveTo>
                  <a:pt x="0" y="0"/>
                </a:moveTo>
                <a:cubicBezTo>
                  <a:pt x="105176" y="-11223"/>
                  <a:pt x="269373" y="10150"/>
                  <a:pt x="411564" y="0"/>
                </a:cubicBezTo>
                <a:cubicBezTo>
                  <a:pt x="553755" y="-10150"/>
                  <a:pt x="641101" y="16804"/>
                  <a:pt x="841835" y="0"/>
                </a:cubicBezTo>
                <a:cubicBezTo>
                  <a:pt x="1042569" y="-16804"/>
                  <a:pt x="1130071" y="11878"/>
                  <a:pt x="1272107" y="0"/>
                </a:cubicBezTo>
                <a:cubicBezTo>
                  <a:pt x="1414143" y="-11878"/>
                  <a:pt x="1588680" y="61253"/>
                  <a:pt x="1870745" y="0"/>
                </a:cubicBezTo>
                <a:cubicBezTo>
                  <a:pt x="1887186" y="141675"/>
                  <a:pt x="1841799" y="299915"/>
                  <a:pt x="1870745" y="400110"/>
                </a:cubicBezTo>
                <a:cubicBezTo>
                  <a:pt x="1710952" y="442353"/>
                  <a:pt x="1492821" y="390674"/>
                  <a:pt x="1384351" y="400110"/>
                </a:cubicBezTo>
                <a:cubicBezTo>
                  <a:pt x="1275881" y="409546"/>
                  <a:pt x="1146773" y="363664"/>
                  <a:pt x="954080" y="400110"/>
                </a:cubicBezTo>
                <a:cubicBezTo>
                  <a:pt x="761387" y="436556"/>
                  <a:pt x="676330" y="390266"/>
                  <a:pt x="542516" y="400110"/>
                </a:cubicBezTo>
                <a:cubicBezTo>
                  <a:pt x="408702" y="409954"/>
                  <a:pt x="226165" y="350443"/>
                  <a:pt x="0" y="400110"/>
                </a:cubicBezTo>
                <a:cubicBezTo>
                  <a:pt x="-32658" y="279662"/>
                  <a:pt x="43299" y="183655"/>
                  <a:pt x="0" y="0"/>
                </a:cubicBezTo>
                <a:close/>
              </a:path>
              <a:path w="1870745" h="400110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88585" y="148524"/>
                  <a:pt x="1838541" y="283819"/>
                  <a:pt x="1870745" y="400110"/>
                </a:cubicBezTo>
                <a:cubicBezTo>
                  <a:pt x="1716179" y="404271"/>
                  <a:pt x="1566345" y="357788"/>
                  <a:pt x="1459181" y="400110"/>
                </a:cubicBezTo>
                <a:cubicBezTo>
                  <a:pt x="1352017" y="442432"/>
                  <a:pt x="1151735" y="380686"/>
                  <a:pt x="1028910" y="400110"/>
                </a:cubicBezTo>
                <a:cubicBezTo>
                  <a:pt x="906085" y="419534"/>
                  <a:pt x="783554" y="365269"/>
                  <a:pt x="542516" y="400110"/>
                </a:cubicBezTo>
                <a:cubicBezTo>
                  <a:pt x="301478" y="434951"/>
                  <a:pt x="162572" y="378007"/>
                  <a:pt x="0" y="400110"/>
                </a:cubicBezTo>
                <a:cubicBezTo>
                  <a:pt x="-47076" y="204095"/>
                  <a:pt x="46513" y="1520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JACOB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2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C23075-B14C-4C3D-B03D-BC76C5A20D65}"/>
              </a:ext>
            </a:extLst>
          </p:cNvPr>
          <p:cNvSpPr txBox="1"/>
          <p:nvPr/>
        </p:nvSpPr>
        <p:spPr>
          <a:xfrm>
            <a:off x="813734" y="2360407"/>
            <a:ext cx="4102216" cy="707886"/>
          </a:xfrm>
          <a:custGeom>
            <a:avLst/>
            <a:gdLst>
              <a:gd name="connsiteX0" fmla="*/ 0 w 4102216"/>
              <a:gd name="connsiteY0" fmla="*/ 0 h 707886"/>
              <a:gd name="connsiteX1" fmla="*/ 503987 w 4102216"/>
              <a:gd name="connsiteY1" fmla="*/ 0 h 707886"/>
              <a:gd name="connsiteX2" fmla="*/ 966951 w 4102216"/>
              <a:gd name="connsiteY2" fmla="*/ 0 h 707886"/>
              <a:gd name="connsiteX3" fmla="*/ 1511960 w 4102216"/>
              <a:gd name="connsiteY3" fmla="*/ 0 h 707886"/>
              <a:gd name="connsiteX4" fmla="*/ 1974924 w 4102216"/>
              <a:gd name="connsiteY4" fmla="*/ 0 h 707886"/>
              <a:gd name="connsiteX5" fmla="*/ 2642999 w 4102216"/>
              <a:gd name="connsiteY5" fmla="*/ 0 h 707886"/>
              <a:gd name="connsiteX6" fmla="*/ 3270052 w 4102216"/>
              <a:gd name="connsiteY6" fmla="*/ 0 h 707886"/>
              <a:gd name="connsiteX7" fmla="*/ 4102216 w 4102216"/>
              <a:gd name="connsiteY7" fmla="*/ 0 h 707886"/>
              <a:gd name="connsiteX8" fmla="*/ 4102216 w 4102216"/>
              <a:gd name="connsiteY8" fmla="*/ 346864 h 707886"/>
              <a:gd name="connsiteX9" fmla="*/ 4102216 w 4102216"/>
              <a:gd name="connsiteY9" fmla="*/ 707886 h 707886"/>
              <a:gd name="connsiteX10" fmla="*/ 3434141 w 4102216"/>
              <a:gd name="connsiteY10" fmla="*/ 707886 h 707886"/>
              <a:gd name="connsiteX11" fmla="*/ 2930154 w 4102216"/>
              <a:gd name="connsiteY11" fmla="*/ 707886 h 707886"/>
              <a:gd name="connsiteX12" fmla="*/ 2344123 w 4102216"/>
              <a:gd name="connsiteY12" fmla="*/ 707886 h 707886"/>
              <a:gd name="connsiteX13" fmla="*/ 1799115 w 4102216"/>
              <a:gd name="connsiteY13" fmla="*/ 707886 h 707886"/>
              <a:gd name="connsiteX14" fmla="*/ 1336150 w 4102216"/>
              <a:gd name="connsiteY14" fmla="*/ 707886 h 707886"/>
              <a:gd name="connsiteX15" fmla="*/ 832164 w 4102216"/>
              <a:gd name="connsiteY15" fmla="*/ 707886 h 707886"/>
              <a:gd name="connsiteX16" fmla="*/ 0 w 4102216"/>
              <a:gd name="connsiteY16" fmla="*/ 707886 h 707886"/>
              <a:gd name="connsiteX17" fmla="*/ 0 w 4102216"/>
              <a:gd name="connsiteY17" fmla="*/ 361022 h 707886"/>
              <a:gd name="connsiteX18" fmla="*/ 0 w 4102216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02216" h="707886" fill="none" extrusionOk="0">
                <a:moveTo>
                  <a:pt x="0" y="0"/>
                </a:moveTo>
                <a:cubicBezTo>
                  <a:pt x="135022" y="-44572"/>
                  <a:pt x="319339" y="43412"/>
                  <a:pt x="503987" y="0"/>
                </a:cubicBezTo>
                <a:cubicBezTo>
                  <a:pt x="688635" y="-43412"/>
                  <a:pt x="852283" y="44673"/>
                  <a:pt x="966951" y="0"/>
                </a:cubicBezTo>
                <a:cubicBezTo>
                  <a:pt x="1081619" y="-44673"/>
                  <a:pt x="1330399" y="22874"/>
                  <a:pt x="1511960" y="0"/>
                </a:cubicBezTo>
                <a:cubicBezTo>
                  <a:pt x="1693521" y="-22874"/>
                  <a:pt x="1873833" y="11740"/>
                  <a:pt x="1974924" y="0"/>
                </a:cubicBezTo>
                <a:cubicBezTo>
                  <a:pt x="2076015" y="-11740"/>
                  <a:pt x="2448474" y="65191"/>
                  <a:pt x="2642999" y="0"/>
                </a:cubicBezTo>
                <a:cubicBezTo>
                  <a:pt x="2837524" y="-65191"/>
                  <a:pt x="2991897" y="54683"/>
                  <a:pt x="3270052" y="0"/>
                </a:cubicBezTo>
                <a:cubicBezTo>
                  <a:pt x="3548207" y="-54683"/>
                  <a:pt x="3793157" y="29507"/>
                  <a:pt x="4102216" y="0"/>
                </a:cubicBezTo>
                <a:cubicBezTo>
                  <a:pt x="4119991" y="87591"/>
                  <a:pt x="4065321" y="237251"/>
                  <a:pt x="4102216" y="346864"/>
                </a:cubicBezTo>
                <a:cubicBezTo>
                  <a:pt x="4139111" y="456477"/>
                  <a:pt x="4083308" y="585524"/>
                  <a:pt x="4102216" y="707886"/>
                </a:cubicBezTo>
                <a:cubicBezTo>
                  <a:pt x="3858774" y="769696"/>
                  <a:pt x="3664395" y="705066"/>
                  <a:pt x="3434141" y="707886"/>
                </a:cubicBezTo>
                <a:cubicBezTo>
                  <a:pt x="3203887" y="710706"/>
                  <a:pt x="3169698" y="652585"/>
                  <a:pt x="2930154" y="707886"/>
                </a:cubicBezTo>
                <a:cubicBezTo>
                  <a:pt x="2690610" y="763187"/>
                  <a:pt x="2517403" y="643772"/>
                  <a:pt x="2344123" y="707886"/>
                </a:cubicBezTo>
                <a:cubicBezTo>
                  <a:pt x="2170843" y="772000"/>
                  <a:pt x="1999464" y="662795"/>
                  <a:pt x="1799115" y="707886"/>
                </a:cubicBezTo>
                <a:cubicBezTo>
                  <a:pt x="1598766" y="752977"/>
                  <a:pt x="1475491" y="683868"/>
                  <a:pt x="1336150" y="707886"/>
                </a:cubicBezTo>
                <a:cubicBezTo>
                  <a:pt x="1196810" y="731904"/>
                  <a:pt x="961462" y="693088"/>
                  <a:pt x="832164" y="707886"/>
                </a:cubicBezTo>
                <a:cubicBezTo>
                  <a:pt x="702866" y="722684"/>
                  <a:pt x="232955" y="630193"/>
                  <a:pt x="0" y="707886"/>
                </a:cubicBezTo>
                <a:cubicBezTo>
                  <a:pt x="-3041" y="535149"/>
                  <a:pt x="29867" y="497807"/>
                  <a:pt x="0" y="361022"/>
                </a:cubicBezTo>
                <a:cubicBezTo>
                  <a:pt x="-29867" y="224237"/>
                  <a:pt x="4206" y="178385"/>
                  <a:pt x="0" y="0"/>
                </a:cubicBezTo>
                <a:close/>
              </a:path>
              <a:path w="4102216" h="707886" stroke="0" extrusionOk="0">
                <a:moveTo>
                  <a:pt x="0" y="0"/>
                </a:moveTo>
                <a:cubicBezTo>
                  <a:pt x="167564" y="-5802"/>
                  <a:pt x="406850" y="1598"/>
                  <a:pt x="545009" y="0"/>
                </a:cubicBezTo>
                <a:cubicBezTo>
                  <a:pt x="683168" y="-1598"/>
                  <a:pt x="917117" y="26022"/>
                  <a:pt x="1048995" y="0"/>
                </a:cubicBezTo>
                <a:cubicBezTo>
                  <a:pt x="1180873" y="-26022"/>
                  <a:pt x="1532857" y="70339"/>
                  <a:pt x="1717070" y="0"/>
                </a:cubicBezTo>
                <a:cubicBezTo>
                  <a:pt x="1901284" y="-70339"/>
                  <a:pt x="1971681" y="25020"/>
                  <a:pt x="2221057" y="0"/>
                </a:cubicBezTo>
                <a:cubicBezTo>
                  <a:pt x="2470433" y="-25020"/>
                  <a:pt x="2600914" y="55004"/>
                  <a:pt x="2848110" y="0"/>
                </a:cubicBezTo>
                <a:cubicBezTo>
                  <a:pt x="3095306" y="-55004"/>
                  <a:pt x="3088862" y="52965"/>
                  <a:pt x="3311074" y="0"/>
                </a:cubicBezTo>
                <a:cubicBezTo>
                  <a:pt x="3533286" y="-52965"/>
                  <a:pt x="3744524" y="74832"/>
                  <a:pt x="4102216" y="0"/>
                </a:cubicBezTo>
                <a:cubicBezTo>
                  <a:pt x="4137860" y="152423"/>
                  <a:pt x="4066232" y="263004"/>
                  <a:pt x="4102216" y="368101"/>
                </a:cubicBezTo>
                <a:cubicBezTo>
                  <a:pt x="4138200" y="473198"/>
                  <a:pt x="4076737" y="631028"/>
                  <a:pt x="4102216" y="707886"/>
                </a:cubicBezTo>
                <a:cubicBezTo>
                  <a:pt x="3844747" y="753838"/>
                  <a:pt x="3668870" y="677136"/>
                  <a:pt x="3557207" y="707886"/>
                </a:cubicBezTo>
                <a:cubicBezTo>
                  <a:pt x="3445544" y="738636"/>
                  <a:pt x="3192377" y="642504"/>
                  <a:pt x="2889132" y="707886"/>
                </a:cubicBezTo>
                <a:cubicBezTo>
                  <a:pt x="2585888" y="773268"/>
                  <a:pt x="2626477" y="690054"/>
                  <a:pt x="2426168" y="707886"/>
                </a:cubicBezTo>
                <a:cubicBezTo>
                  <a:pt x="2225859" y="725718"/>
                  <a:pt x="2125549" y="691863"/>
                  <a:pt x="1963203" y="707886"/>
                </a:cubicBezTo>
                <a:cubicBezTo>
                  <a:pt x="1800857" y="723909"/>
                  <a:pt x="1669781" y="679316"/>
                  <a:pt x="1418195" y="707886"/>
                </a:cubicBezTo>
                <a:cubicBezTo>
                  <a:pt x="1166609" y="736456"/>
                  <a:pt x="1006677" y="683607"/>
                  <a:pt x="791142" y="707886"/>
                </a:cubicBezTo>
                <a:cubicBezTo>
                  <a:pt x="575607" y="732165"/>
                  <a:pt x="178988" y="706285"/>
                  <a:pt x="0" y="707886"/>
                </a:cubicBezTo>
                <a:cubicBezTo>
                  <a:pt x="-25159" y="623074"/>
                  <a:pt x="13012" y="470911"/>
                  <a:pt x="0" y="346864"/>
                </a:cubicBezTo>
                <a:cubicBezTo>
                  <a:pt x="-13012" y="222817"/>
                  <a:pt x="13832" y="92123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ABRAHAM</a:t>
            </a:r>
          </a:p>
          <a:p>
            <a:pPr algn="ctr"/>
            <a:r>
              <a:rPr lang="es-ES" sz="2000" dirty="0">
                <a:latin typeface="Amasis MT Pro" panose="02040504050005020304" pitchFamily="18" charset="0"/>
              </a:rPr>
              <a:t>(Padre de una multitud de naciones</a:t>
            </a:r>
            <a:endParaRPr lang="es-MX" sz="2000" dirty="0">
              <a:latin typeface="Amasis MT Pro" panose="020405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97D8FC-D98E-4993-A4F1-A25598702324}"/>
              </a:ext>
            </a:extLst>
          </p:cNvPr>
          <p:cNvSpPr txBox="1"/>
          <p:nvPr/>
        </p:nvSpPr>
        <p:spPr>
          <a:xfrm>
            <a:off x="5025006" y="134577"/>
            <a:ext cx="1870745" cy="400110"/>
          </a:xfrm>
          <a:custGeom>
            <a:avLst/>
            <a:gdLst>
              <a:gd name="connsiteX0" fmla="*/ 0 w 1870745"/>
              <a:gd name="connsiteY0" fmla="*/ 0 h 400110"/>
              <a:gd name="connsiteX1" fmla="*/ 411564 w 1870745"/>
              <a:gd name="connsiteY1" fmla="*/ 0 h 400110"/>
              <a:gd name="connsiteX2" fmla="*/ 841835 w 1870745"/>
              <a:gd name="connsiteY2" fmla="*/ 0 h 400110"/>
              <a:gd name="connsiteX3" fmla="*/ 1272107 w 1870745"/>
              <a:gd name="connsiteY3" fmla="*/ 0 h 400110"/>
              <a:gd name="connsiteX4" fmla="*/ 1870745 w 1870745"/>
              <a:gd name="connsiteY4" fmla="*/ 0 h 400110"/>
              <a:gd name="connsiteX5" fmla="*/ 1870745 w 1870745"/>
              <a:gd name="connsiteY5" fmla="*/ 400110 h 400110"/>
              <a:gd name="connsiteX6" fmla="*/ 1384351 w 1870745"/>
              <a:gd name="connsiteY6" fmla="*/ 400110 h 400110"/>
              <a:gd name="connsiteX7" fmla="*/ 954080 w 1870745"/>
              <a:gd name="connsiteY7" fmla="*/ 400110 h 400110"/>
              <a:gd name="connsiteX8" fmla="*/ 542516 w 1870745"/>
              <a:gd name="connsiteY8" fmla="*/ 400110 h 400110"/>
              <a:gd name="connsiteX9" fmla="*/ 0 w 1870745"/>
              <a:gd name="connsiteY9" fmla="*/ 400110 h 400110"/>
              <a:gd name="connsiteX10" fmla="*/ 0 w 1870745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0745" h="400110" fill="none" extrusionOk="0">
                <a:moveTo>
                  <a:pt x="0" y="0"/>
                </a:moveTo>
                <a:cubicBezTo>
                  <a:pt x="105176" y="-11223"/>
                  <a:pt x="269373" y="10150"/>
                  <a:pt x="411564" y="0"/>
                </a:cubicBezTo>
                <a:cubicBezTo>
                  <a:pt x="553755" y="-10150"/>
                  <a:pt x="641101" y="16804"/>
                  <a:pt x="841835" y="0"/>
                </a:cubicBezTo>
                <a:cubicBezTo>
                  <a:pt x="1042569" y="-16804"/>
                  <a:pt x="1130071" y="11878"/>
                  <a:pt x="1272107" y="0"/>
                </a:cubicBezTo>
                <a:cubicBezTo>
                  <a:pt x="1414143" y="-11878"/>
                  <a:pt x="1588680" y="61253"/>
                  <a:pt x="1870745" y="0"/>
                </a:cubicBezTo>
                <a:cubicBezTo>
                  <a:pt x="1887186" y="141675"/>
                  <a:pt x="1841799" y="299915"/>
                  <a:pt x="1870745" y="400110"/>
                </a:cubicBezTo>
                <a:cubicBezTo>
                  <a:pt x="1710952" y="442353"/>
                  <a:pt x="1492821" y="390674"/>
                  <a:pt x="1384351" y="400110"/>
                </a:cubicBezTo>
                <a:cubicBezTo>
                  <a:pt x="1275881" y="409546"/>
                  <a:pt x="1146773" y="363664"/>
                  <a:pt x="954080" y="400110"/>
                </a:cubicBezTo>
                <a:cubicBezTo>
                  <a:pt x="761387" y="436556"/>
                  <a:pt x="676330" y="390266"/>
                  <a:pt x="542516" y="400110"/>
                </a:cubicBezTo>
                <a:cubicBezTo>
                  <a:pt x="408702" y="409954"/>
                  <a:pt x="226165" y="350443"/>
                  <a:pt x="0" y="400110"/>
                </a:cubicBezTo>
                <a:cubicBezTo>
                  <a:pt x="-32658" y="279662"/>
                  <a:pt x="43299" y="183655"/>
                  <a:pt x="0" y="0"/>
                </a:cubicBezTo>
                <a:close/>
              </a:path>
              <a:path w="1870745" h="400110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88585" y="148524"/>
                  <a:pt x="1838541" y="283819"/>
                  <a:pt x="1870745" y="400110"/>
                </a:cubicBezTo>
                <a:cubicBezTo>
                  <a:pt x="1716179" y="404271"/>
                  <a:pt x="1566345" y="357788"/>
                  <a:pt x="1459181" y="400110"/>
                </a:cubicBezTo>
                <a:cubicBezTo>
                  <a:pt x="1352017" y="442432"/>
                  <a:pt x="1151735" y="380686"/>
                  <a:pt x="1028910" y="400110"/>
                </a:cubicBezTo>
                <a:cubicBezTo>
                  <a:pt x="906085" y="419534"/>
                  <a:pt x="783554" y="365269"/>
                  <a:pt x="542516" y="400110"/>
                </a:cubicBezTo>
                <a:cubicBezTo>
                  <a:pt x="301478" y="434951"/>
                  <a:pt x="162572" y="378007"/>
                  <a:pt x="0" y="400110"/>
                </a:cubicBezTo>
                <a:cubicBezTo>
                  <a:pt x="-47076" y="204095"/>
                  <a:pt x="46513" y="1520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ABRAM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D42D4E1-D65C-40D6-8196-E62AEF2F9E67}"/>
              </a:ext>
            </a:extLst>
          </p:cNvPr>
          <p:cNvSpPr txBox="1"/>
          <p:nvPr/>
        </p:nvSpPr>
        <p:spPr>
          <a:xfrm>
            <a:off x="0" y="690183"/>
            <a:ext cx="12192000" cy="1015663"/>
          </a:xfrm>
          <a:custGeom>
            <a:avLst/>
            <a:gdLst>
              <a:gd name="connsiteX0" fmla="*/ 0 w 12192000"/>
              <a:gd name="connsiteY0" fmla="*/ 0 h 1015663"/>
              <a:gd name="connsiteX1" fmla="*/ 214811 w 12192000"/>
              <a:gd name="connsiteY1" fmla="*/ 0 h 1015663"/>
              <a:gd name="connsiteX2" fmla="*/ 795383 w 12192000"/>
              <a:gd name="connsiteY2" fmla="*/ 0 h 1015663"/>
              <a:gd name="connsiteX3" fmla="*/ 1132114 w 12192000"/>
              <a:gd name="connsiteY3" fmla="*/ 0 h 1015663"/>
              <a:gd name="connsiteX4" fmla="*/ 1346926 w 12192000"/>
              <a:gd name="connsiteY4" fmla="*/ 0 h 1015663"/>
              <a:gd name="connsiteX5" fmla="*/ 1683657 w 12192000"/>
              <a:gd name="connsiteY5" fmla="*/ 0 h 1015663"/>
              <a:gd name="connsiteX6" fmla="*/ 1898469 w 12192000"/>
              <a:gd name="connsiteY6" fmla="*/ 0 h 1015663"/>
              <a:gd name="connsiteX7" fmla="*/ 2113280 w 12192000"/>
              <a:gd name="connsiteY7" fmla="*/ 0 h 1015663"/>
              <a:gd name="connsiteX8" fmla="*/ 2693851 w 12192000"/>
              <a:gd name="connsiteY8" fmla="*/ 0 h 1015663"/>
              <a:gd name="connsiteX9" fmla="*/ 2908663 w 12192000"/>
              <a:gd name="connsiteY9" fmla="*/ 0 h 1015663"/>
              <a:gd name="connsiteX10" fmla="*/ 3367314 w 12192000"/>
              <a:gd name="connsiteY10" fmla="*/ 0 h 1015663"/>
              <a:gd name="connsiteX11" fmla="*/ 3704046 w 12192000"/>
              <a:gd name="connsiteY11" fmla="*/ 0 h 1015663"/>
              <a:gd name="connsiteX12" fmla="*/ 4284617 w 12192000"/>
              <a:gd name="connsiteY12" fmla="*/ 0 h 1015663"/>
              <a:gd name="connsiteX13" fmla="*/ 4499429 w 12192000"/>
              <a:gd name="connsiteY13" fmla="*/ 0 h 1015663"/>
              <a:gd name="connsiteX14" fmla="*/ 5201920 w 12192000"/>
              <a:gd name="connsiteY14" fmla="*/ 0 h 1015663"/>
              <a:gd name="connsiteX15" fmla="*/ 5416731 w 12192000"/>
              <a:gd name="connsiteY15" fmla="*/ 0 h 1015663"/>
              <a:gd name="connsiteX16" fmla="*/ 5875383 w 12192000"/>
              <a:gd name="connsiteY16" fmla="*/ 0 h 1015663"/>
              <a:gd name="connsiteX17" fmla="*/ 6455954 w 12192000"/>
              <a:gd name="connsiteY17" fmla="*/ 0 h 1015663"/>
              <a:gd name="connsiteX18" fmla="*/ 6914606 w 12192000"/>
              <a:gd name="connsiteY18" fmla="*/ 0 h 1015663"/>
              <a:gd name="connsiteX19" fmla="*/ 7495177 w 12192000"/>
              <a:gd name="connsiteY19" fmla="*/ 0 h 1015663"/>
              <a:gd name="connsiteX20" fmla="*/ 7831909 w 12192000"/>
              <a:gd name="connsiteY20" fmla="*/ 0 h 1015663"/>
              <a:gd name="connsiteX21" fmla="*/ 8046720 w 12192000"/>
              <a:gd name="connsiteY21" fmla="*/ 0 h 1015663"/>
              <a:gd name="connsiteX22" fmla="*/ 8261531 w 12192000"/>
              <a:gd name="connsiteY22" fmla="*/ 0 h 1015663"/>
              <a:gd name="connsiteX23" fmla="*/ 8720183 w 12192000"/>
              <a:gd name="connsiteY23" fmla="*/ 0 h 1015663"/>
              <a:gd name="connsiteX24" fmla="*/ 8934994 w 12192000"/>
              <a:gd name="connsiteY24" fmla="*/ 0 h 1015663"/>
              <a:gd name="connsiteX25" fmla="*/ 9515566 w 12192000"/>
              <a:gd name="connsiteY25" fmla="*/ 0 h 1015663"/>
              <a:gd name="connsiteX26" fmla="*/ 10218057 w 12192000"/>
              <a:gd name="connsiteY26" fmla="*/ 0 h 1015663"/>
              <a:gd name="connsiteX27" fmla="*/ 10920549 w 12192000"/>
              <a:gd name="connsiteY27" fmla="*/ 0 h 1015663"/>
              <a:gd name="connsiteX28" fmla="*/ 11135360 w 12192000"/>
              <a:gd name="connsiteY28" fmla="*/ 0 h 1015663"/>
              <a:gd name="connsiteX29" fmla="*/ 12192000 w 12192000"/>
              <a:gd name="connsiteY29" fmla="*/ 0 h 1015663"/>
              <a:gd name="connsiteX30" fmla="*/ 12192000 w 12192000"/>
              <a:gd name="connsiteY30" fmla="*/ 497675 h 1015663"/>
              <a:gd name="connsiteX31" fmla="*/ 12192000 w 12192000"/>
              <a:gd name="connsiteY31" fmla="*/ 1015663 h 1015663"/>
              <a:gd name="connsiteX32" fmla="*/ 11977189 w 12192000"/>
              <a:gd name="connsiteY32" fmla="*/ 1015663 h 1015663"/>
              <a:gd name="connsiteX33" fmla="*/ 11762377 w 12192000"/>
              <a:gd name="connsiteY33" fmla="*/ 1015663 h 1015663"/>
              <a:gd name="connsiteX34" fmla="*/ 11059886 w 12192000"/>
              <a:gd name="connsiteY34" fmla="*/ 1015663 h 1015663"/>
              <a:gd name="connsiteX35" fmla="*/ 10845074 w 12192000"/>
              <a:gd name="connsiteY35" fmla="*/ 1015663 h 1015663"/>
              <a:gd name="connsiteX36" fmla="*/ 10264503 w 12192000"/>
              <a:gd name="connsiteY36" fmla="*/ 1015663 h 1015663"/>
              <a:gd name="connsiteX37" fmla="*/ 9562011 w 12192000"/>
              <a:gd name="connsiteY37" fmla="*/ 1015663 h 1015663"/>
              <a:gd name="connsiteX38" fmla="*/ 8859520 w 12192000"/>
              <a:gd name="connsiteY38" fmla="*/ 1015663 h 1015663"/>
              <a:gd name="connsiteX39" fmla="*/ 8035109 w 12192000"/>
              <a:gd name="connsiteY39" fmla="*/ 1015663 h 1015663"/>
              <a:gd name="connsiteX40" fmla="*/ 7454537 w 12192000"/>
              <a:gd name="connsiteY40" fmla="*/ 1015663 h 1015663"/>
              <a:gd name="connsiteX41" fmla="*/ 6995886 w 12192000"/>
              <a:gd name="connsiteY41" fmla="*/ 1015663 h 1015663"/>
              <a:gd name="connsiteX42" fmla="*/ 6415314 w 12192000"/>
              <a:gd name="connsiteY42" fmla="*/ 1015663 h 1015663"/>
              <a:gd name="connsiteX43" fmla="*/ 6078583 w 12192000"/>
              <a:gd name="connsiteY43" fmla="*/ 1015663 h 1015663"/>
              <a:gd name="connsiteX44" fmla="*/ 5863771 w 12192000"/>
              <a:gd name="connsiteY44" fmla="*/ 1015663 h 1015663"/>
              <a:gd name="connsiteX45" fmla="*/ 5405120 w 12192000"/>
              <a:gd name="connsiteY45" fmla="*/ 1015663 h 1015663"/>
              <a:gd name="connsiteX46" fmla="*/ 5190309 w 12192000"/>
              <a:gd name="connsiteY46" fmla="*/ 1015663 h 1015663"/>
              <a:gd name="connsiteX47" fmla="*/ 4731657 w 12192000"/>
              <a:gd name="connsiteY47" fmla="*/ 1015663 h 1015663"/>
              <a:gd name="connsiteX48" fmla="*/ 3907246 w 12192000"/>
              <a:gd name="connsiteY48" fmla="*/ 1015663 h 1015663"/>
              <a:gd name="connsiteX49" fmla="*/ 3082834 w 12192000"/>
              <a:gd name="connsiteY49" fmla="*/ 1015663 h 1015663"/>
              <a:gd name="connsiteX50" fmla="*/ 2868023 w 12192000"/>
              <a:gd name="connsiteY50" fmla="*/ 1015663 h 1015663"/>
              <a:gd name="connsiteX51" fmla="*/ 2165531 w 12192000"/>
              <a:gd name="connsiteY51" fmla="*/ 1015663 h 1015663"/>
              <a:gd name="connsiteX52" fmla="*/ 1828800 w 12192000"/>
              <a:gd name="connsiteY52" fmla="*/ 1015663 h 1015663"/>
              <a:gd name="connsiteX53" fmla="*/ 1370149 w 12192000"/>
              <a:gd name="connsiteY53" fmla="*/ 1015663 h 1015663"/>
              <a:gd name="connsiteX54" fmla="*/ 545737 w 12192000"/>
              <a:gd name="connsiteY54" fmla="*/ 1015663 h 1015663"/>
              <a:gd name="connsiteX55" fmla="*/ 0 w 12192000"/>
              <a:gd name="connsiteY55" fmla="*/ 1015663 h 1015663"/>
              <a:gd name="connsiteX56" fmla="*/ 0 w 12192000"/>
              <a:gd name="connsiteY56" fmla="*/ 497675 h 1015663"/>
              <a:gd name="connsiteX57" fmla="*/ 0 w 12192000"/>
              <a:gd name="connsiteY57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1015663" fill="none" extrusionOk="0">
                <a:moveTo>
                  <a:pt x="0" y="0"/>
                </a:moveTo>
                <a:cubicBezTo>
                  <a:pt x="56785" y="-17353"/>
                  <a:pt x="140719" y="5342"/>
                  <a:pt x="214811" y="0"/>
                </a:cubicBezTo>
                <a:cubicBezTo>
                  <a:pt x="288903" y="-5342"/>
                  <a:pt x="536922" y="22239"/>
                  <a:pt x="795383" y="0"/>
                </a:cubicBezTo>
                <a:cubicBezTo>
                  <a:pt x="1053844" y="-22239"/>
                  <a:pt x="1012691" y="21623"/>
                  <a:pt x="1132114" y="0"/>
                </a:cubicBezTo>
                <a:cubicBezTo>
                  <a:pt x="1251537" y="-21623"/>
                  <a:pt x="1265977" y="16225"/>
                  <a:pt x="1346926" y="0"/>
                </a:cubicBezTo>
                <a:cubicBezTo>
                  <a:pt x="1427875" y="-16225"/>
                  <a:pt x="1521674" y="39514"/>
                  <a:pt x="1683657" y="0"/>
                </a:cubicBezTo>
                <a:cubicBezTo>
                  <a:pt x="1845640" y="-39514"/>
                  <a:pt x="1815742" y="22250"/>
                  <a:pt x="1898469" y="0"/>
                </a:cubicBezTo>
                <a:cubicBezTo>
                  <a:pt x="1981196" y="-22250"/>
                  <a:pt x="2052345" y="23166"/>
                  <a:pt x="2113280" y="0"/>
                </a:cubicBezTo>
                <a:cubicBezTo>
                  <a:pt x="2174215" y="-23166"/>
                  <a:pt x="2414368" y="42039"/>
                  <a:pt x="2693851" y="0"/>
                </a:cubicBezTo>
                <a:cubicBezTo>
                  <a:pt x="2973334" y="-42039"/>
                  <a:pt x="2847313" y="22973"/>
                  <a:pt x="2908663" y="0"/>
                </a:cubicBezTo>
                <a:cubicBezTo>
                  <a:pt x="2970013" y="-22973"/>
                  <a:pt x="3142689" y="40379"/>
                  <a:pt x="3367314" y="0"/>
                </a:cubicBezTo>
                <a:cubicBezTo>
                  <a:pt x="3591939" y="-40379"/>
                  <a:pt x="3591648" y="7515"/>
                  <a:pt x="3704046" y="0"/>
                </a:cubicBezTo>
                <a:cubicBezTo>
                  <a:pt x="3816444" y="-7515"/>
                  <a:pt x="4078396" y="8672"/>
                  <a:pt x="4284617" y="0"/>
                </a:cubicBezTo>
                <a:cubicBezTo>
                  <a:pt x="4490838" y="-8672"/>
                  <a:pt x="4430600" y="11906"/>
                  <a:pt x="4499429" y="0"/>
                </a:cubicBezTo>
                <a:cubicBezTo>
                  <a:pt x="4568258" y="-11906"/>
                  <a:pt x="4953792" y="79008"/>
                  <a:pt x="5201920" y="0"/>
                </a:cubicBezTo>
                <a:cubicBezTo>
                  <a:pt x="5450048" y="-79008"/>
                  <a:pt x="5354129" y="24916"/>
                  <a:pt x="5416731" y="0"/>
                </a:cubicBezTo>
                <a:cubicBezTo>
                  <a:pt x="5479333" y="-24916"/>
                  <a:pt x="5754108" y="13162"/>
                  <a:pt x="5875383" y="0"/>
                </a:cubicBezTo>
                <a:cubicBezTo>
                  <a:pt x="5996658" y="-13162"/>
                  <a:pt x="6260138" y="24221"/>
                  <a:pt x="6455954" y="0"/>
                </a:cubicBezTo>
                <a:cubicBezTo>
                  <a:pt x="6651770" y="-24221"/>
                  <a:pt x="6777807" y="29519"/>
                  <a:pt x="6914606" y="0"/>
                </a:cubicBezTo>
                <a:cubicBezTo>
                  <a:pt x="7051405" y="-29519"/>
                  <a:pt x="7287319" y="44266"/>
                  <a:pt x="7495177" y="0"/>
                </a:cubicBezTo>
                <a:cubicBezTo>
                  <a:pt x="7703035" y="-44266"/>
                  <a:pt x="7757843" y="21590"/>
                  <a:pt x="7831909" y="0"/>
                </a:cubicBezTo>
                <a:cubicBezTo>
                  <a:pt x="7905975" y="-21590"/>
                  <a:pt x="7999715" y="23514"/>
                  <a:pt x="8046720" y="0"/>
                </a:cubicBezTo>
                <a:cubicBezTo>
                  <a:pt x="8093725" y="-23514"/>
                  <a:pt x="8210772" y="17287"/>
                  <a:pt x="8261531" y="0"/>
                </a:cubicBezTo>
                <a:cubicBezTo>
                  <a:pt x="8312290" y="-17287"/>
                  <a:pt x="8513280" y="34491"/>
                  <a:pt x="8720183" y="0"/>
                </a:cubicBezTo>
                <a:cubicBezTo>
                  <a:pt x="8927086" y="-34491"/>
                  <a:pt x="8840467" y="18119"/>
                  <a:pt x="8934994" y="0"/>
                </a:cubicBezTo>
                <a:cubicBezTo>
                  <a:pt x="9029521" y="-18119"/>
                  <a:pt x="9267911" y="4260"/>
                  <a:pt x="9515566" y="0"/>
                </a:cubicBezTo>
                <a:cubicBezTo>
                  <a:pt x="9763221" y="-4260"/>
                  <a:pt x="9915292" y="69761"/>
                  <a:pt x="10218057" y="0"/>
                </a:cubicBezTo>
                <a:cubicBezTo>
                  <a:pt x="10520822" y="-69761"/>
                  <a:pt x="10648509" y="28352"/>
                  <a:pt x="10920549" y="0"/>
                </a:cubicBezTo>
                <a:cubicBezTo>
                  <a:pt x="11192589" y="-28352"/>
                  <a:pt x="11028028" y="3795"/>
                  <a:pt x="11135360" y="0"/>
                </a:cubicBezTo>
                <a:cubicBezTo>
                  <a:pt x="11242692" y="-3795"/>
                  <a:pt x="11751565" y="99985"/>
                  <a:pt x="12192000" y="0"/>
                </a:cubicBezTo>
                <a:cubicBezTo>
                  <a:pt x="12215168" y="133037"/>
                  <a:pt x="12163738" y="306339"/>
                  <a:pt x="12192000" y="497675"/>
                </a:cubicBezTo>
                <a:cubicBezTo>
                  <a:pt x="12220262" y="689011"/>
                  <a:pt x="12151837" y="890204"/>
                  <a:pt x="12192000" y="1015663"/>
                </a:cubicBezTo>
                <a:cubicBezTo>
                  <a:pt x="12104092" y="1038023"/>
                  <a:pt x="12054503" y="1007615"/>
                  <a:pt x="11977189" y="1015663"/>
                </a:cubicBezTo>
                <a:cubicBezTo>
                  <a:pt x="11899875" y="1023711"/>
                  <a:pt x="11860514" y="1008183"/>
                  <a:pt x="11762377" y="1015663"/>
                </a:cubicBezTo>
                <a:cubicBezTo>
                  <a:pt x="11664240" y="1023143"/>
                  <a:pt x="11257622" y="975345"/>
                  <a:pt x="11059886" y="1015663"/>
                </a:cubicBezTo>
                <a:cubicBezTo>
                  <a:pt x="10862150" y="1055981"/>
                  <a:pt x="10925600" y="1010595"/>
                  <a:pt x="10845074" y="1015663"/>
                </a:cubicBezTo>
                <a:cubicBezTo>
                  <a:pt x="10764548" y="1020731"/>
                  <a:pt x="10463645" y="985818"/>
                  <a:pt x="10264503" y="1015663"/>
                </a:cubicBezTo>
                <a:cubicBezTo>
                  <a:pt x="10065361" y="1045508"/>
                  <a:pt x="9911371" y="964605"/>
                  <a:pt x="9562011" y="1015663"/>
                </a:cubicBezTo>
                <a:cubicBezTo>
                  <a:pt x="9212651" y="1066721"/>
                  <a:pt x="9172310" y="976968"/>
                  <a:pt x="8859520" y="1015663"/>
                </a:cubicBezTo>
                <a:cubicBezTo>
                  <a:pt x="8546730" y="1054358"/>
                  <a:pt x="8243247" y="973496"/>
                  <a:pt x="8035109" y="1015663"/>
                </a:cubicBezTo>
                <a:cubicBezTo>
                  <a:pt x="7826971" y="1057830"/>
                  <a:pt x="7687799" y="946211"/>
                  <a:pt x="7454537" y="1015663"/>
                </a:cubicBezTo>
                <a:cubicBezTo>
                  <a:pt x="7221275" y="1085115"/>
                  <a:pt x="7128096" y="960748"/>
                  <a:pt x="6995886" y="1015663"/>
                </a:cubicBezTo>
                <a:cubicBezTo>
                  <a:pt x="6863676" y="1070578"/>
                  <a:pt x="6664888" y="996814"/>
                  <a:pt x="6415314" y="1015663"/>
                </a:cubicBezTo>
                <a:cubicBezTo>
                  <a:pt x="6165740" y="1034512"/>
                  <a:pt x="6198385" y="983262"/>
                  <a:pt x="6078583" y="1015663"/>
                </a:cubicBezTo>
                <a:cubicBezTo>
                  <a:pt x="5958781" y="1048064"/>
                  <a:pt x="5929430" y="1003437"/>
                  <a:pt x="5863771" y="1015663"/>
                </a:cubicBezTo>
                <a:cubicBezTo>
                  <a:pt x="5798112" y="1027889"/>
                  <a:pt x="5540673" y="1012016"/>
                  <a:pt x="5405120" y="1015663"/>
                </a:cubicBezTo>
                <a:cubicBezTo>
                  <a:pt x="5269567" y="1019310"/>
                  <a:pt x="5280166" y="997233"/>
                  <a:pt x="5190309" y="1015663"/>
                </a:cubicBezTo>
                <a:cubicBezTo>
                  <a:pt x="5100452" y="1034093"/>
                  <a:pt x="4892418" y="975521"/>
                  <a:pt x="4731657" y="1015663"/>
                </a:cubicBezTo>
                <a:cubicBezTo>
                  <a:pt x="4570896" y="1055805"/>
                  <a:pt x="4219370" y="947396"/>
                  <a:pt x="3907246" y="1015663"/>
                </a:cubicBezTo>
                <a:cubicBezTo>
                  <a:pt x="3595122" y="1083930"/>
                  <a:pt x="3251848" y="935017"/>
                  <a:pt x="3082834" y="1015663"/>
                </a:cubicBezTo>
                <a:cubicBezTo>
                  <a:pt x="2913820" y="1096309"/>
                  <a:pt x="2920849" y="1014954"/>
                  <a:pt x="2868023" y="1015663"/>
                </a:cubicBezTo>
                <a:cubicBezTo>
                  <a:pt x="2815197" y="1016372"/>
                  <a:pt x="2418866" y="950214"/>
                  <a:pt x="2165531" y="1015663"/>
                </a:cubicBezTo>
                <a:cubicBezTo>
                  <a:pt x="1912196" y="1081112"/>
                  <a:pt x="1967758" y="1013005"/>
                  <a:pt x="1828800" y="1015663"/>
                </a:cubicBezTo>
                <a:cubicBezTo>
                  <a:pt x="1689842" y="1018321"/>
                  <a:pt x="1501986" y="970581"/>
                  <a:pt x="1370149" y="1015663"/>
                </a:cubicBezTo>
                <a:cubicBezTo>
                  <a:pt x="1238312" y="1060745"/>
                  <a:pt x="765579" y="955619"/>
                  <a:pt x="545737" y="1015663"/>
                </a:cubicBezTo>
                <a:cubicBezTo>
                  <a:pt x="325895" y="1075707"/>
                  <a:pt x="249788" y="961657"/>
                  <a:pt x="0" y="1015663"/>
                </a:cubicBezTo>
                <a:cubicBezTo>
                  <a:pt x="-7412" y="844398"/>
                  <a:pt x="10731" y="727072"/>
                  <a:pt x="0" y="497675"/>
                </a:cubicBezTo>
                <a:cubicBezTo>
                  <a:pt x="-10731" y="268278"/>
                  <a:pt x="38645" y="150226"/>
                  <a:pt x="0" y="0"/>
                </a:cubicBezTo>
                <a:close/>
              </a:path>
              <a:path w="12192000" h="1015663" stroke="0" extrusionOk="0">
                <a:moveTo>
                  <a:pt x="0" y="0"/>
                </a:moveTo>
                <a:cubicBezTo>
                  <a:pt x="143972" y="-24415"/>
                  <a:pt x="294437" y="29508"/>
                  <a:pt x="458651" y="0"/>
                </a:cubicBezTo>
                <a:cubicBezTo>
                  <a:pt x="622865" y="-29508"/>
                  <a:pt x="660704" y="39533"/>
                  <a:pt x="795383" y="0"/>
                </a:cubicBezTo>
                <a:cubicBezTo>
                  <a:pt x="930062" y="-39533"/>
                  <a:pt x="1236815" y="81946"/>
                  <a:pt x="1619794" y="0"/>
                </a:cubicBezTo>
                <a:cubicBezTo>
                  <a:pt x="2002773" y="-81946"/>
                  <a:pt x="1853833" y="8518"/>
                  <a:pt x="1956526" y="0"/>
                </a:cubicBezTo>
                <a:cubicBezTo>
                  <a:pt x="2059219" y="-8518"/>
                  <a:pt x="2497088" y="72671"/>
                  <a:pt x="2659017" y="0"/>
                </a:cubicBezTo>
                <a:cubicBezTo>
                  <a:pt x="2820946" y="-72671"/>
                  <a:pt x="2822934" y="11665"/>
                  <a:pt x="2873829" y="0"/>
                </a:cubicBezTo>
                <a:cubicBezTo>
                  <a:pt x="2924724" y="-11665"/>
                  <a:pt x="3020370" y="10336"/>
                  <a:pt x="3088640" y="0"/>
                </a:cubicBezTo>
                <a:cubicBezTo>
                  <a:pt x="3156910" y="-10336"/>
                  <a:pt x="3679248" y="37084"/>
                  <a:pt x="3913051" y="0"/>
                </a:cubicBezTo>
                <a:cubicBezTo>
                  <a:pt x="4146854" y="-37084"/>
                  <a:pt x="4444375" y="35707"/>
                  <a:pt x="4615543" y="0"/>
                </a:cubicBezTo>
                <a:cubicBezTo>
                  <a:pt x="4786711" y="-35707"/>
                  <a:pt x="4737713" y="718"/>
                  <a:pt x="4830354" y="0"/>
                </a:cubicBezTo>
                <a:cubicBezTo>
                  <a:pt x="4922995" y="-718"/>
                  <a:pt x="5279150" y="54764"/>
                  <a:pt x="5410926" y="0"/>
                </a:cubicBezTo>
                <a:cubicBezTo>
                  <a:pt x="5542702" y="-54764"/>
                  <a:pt x="5676444" y="34782"/>
                  <a:pt x="5747657" y="0"/>
                </a:cubicBezTo>
                <a:cubicBezTo>
                  <a:pt x="5818870" y="-34782"/>
                  <a:pt x="5887693" y="8007"/>
                  <a:pt x="5962469" y="0"/>
                </a:cubicBezTo>
                <a:cubicBezTo>
                  <a:pt x="6037245" y="-8007"/>
                  <a:pt x="6203900" y="14498"/>
                  <a:pt x="6421120" y="0"/>
                </a:cubicBezTo>
                <a:cubicBezTo>
                  <a:pt x="6638340" y="-14498"/>
                  <a:pt x="6837917" y="52912"/>
                  <a:pt x="7123611" y="0"/>
                </a:cubicBezTo>
                <a:cubicBezTo>
                  <a:pt x="7409305" y="-52912"/>
                  <a:pt x="7645389" y="76711"/>
                  <a:pt x="7948023" y="0"/>
                </a:cubicBezTo>
                <a:cubicBezTo>
                  <a:pt x="8250657" y="-76711"/>
                  <a:pt x="8090042" y="8041"/>
                  <a:pt x="8162834" y="0"/>
                </a:cubicBezTo>
                <a:cubicBezTo>
                  <a:pt x="8235626" y="-8041"/>
                  <a:pt x="8651811" y="83240"/>
                  <a:pt x="8987246" y="0"/>
                </a:cubicBezTo>
                <a:cubicBezTo>
                  <a:pt x="9322681" y="-83240"/>
                  <a:pt x="9306330" y="53461"/>
                  <a:pt x="9445897" y="0"/>
                </a:cubicBezTo>
                <a:cubicBezTo>
                  <a:pt x="9585464" y="-53461"/>
                  <a:pt x="10040063" y="82245"/>
                  <a:pt x="10270309" y="0"/>
                </a:cubicBezTo>
                <a:cubicBezTo>
                  <a:pt x="10500555" y="-82245"/>
                  <a:pt x="10530837" y="1910"/>
                  <a:pt x="10607040" y="0"/>
                </a:cubicBezTo>
                <a:cubicBezTo>
                  <a:pt x="10683243" y="-1910"/>
                  <a:pt x="10756603" y="9919"/>
                  <a:pt x="10821851" y="0"/>
                </a:cubicBezTo>
                <a:cubicBezTo>
                  <a:pt x="10887099" y="-9919"/>
                  <a:pt x="10993413" y="10736"/>
                  <a:pt x="11036663" y="0"/>
                </a:cubicBezTo>
                <a:cubicBezTo>
                  <a:pt x="11079913" y="-10736"/>
                  <a:pt x="11485781" y="26077"/>
                  <a:pt x="11617234" y="0"/>
                </a:cubicBezTo>
                <a:cubicBezTo>
                  <a:pt x="11748687" y="-26077"/>
                  <a:pt x="12001250" y="28777"/>
                  <a:pt x="12192000" y="0"/>
                </a:cubicBezTo>
                <a:cubicBezTo>
                  <a:pt x="12240064" y="173161"/>
                  <a:pt x="12144168" y="365894"/>
                  <a:pt x="12192000" y="517988"/>
                </a:cubicBezTo>
                <a:cubicBezTo>
                  <a:pt x="12239832" y="670082"/>
                  <a:pt x="12168562" y="794548"/>
                  <a:pt x="12192000" y="1015663"/>
                </a:cubicBezTo>
                <a:cubicBezTo>
                  <a:pt x="12082254" y="1017733"/>
                  <a:pt x="11861612" y="989915"/>
                  <a:pt x="11733349" y="1015663"/>
                </a:cubicBezTo>
                <a:cubicBezTo>
                  <a:pt x="11605086" y="1041411"/>
                  <a:pt x="11312523" y="969279"/>
                  <a:pt x="11152777" y="1015663"/>
                </a:cubicBezTo>
                <a:cubicBezTo>
                  <a:pt x="10993031" y="1062047"/>
                  <a:pt x="10692568" y="986949"/>
                  <a:pt x="10328366" y="1015663"/>
                </a:cubicBezTo>
                <a:cubicBezTo>
                  <a:pt x="9964164" y="1044377"/>
                  <a:pt x="9877891" y="1009173"/>
                  <a:pt x="9625874" y="1015663"/>
                </a:cubicBezTo>
                <a:cubicBezTo>
                  <a:pt x="9373857" y="1022153"/>
                  <a:pt x="9287139" y="988220"/>
                  <a:pt x="9167223" y="1015663"/>
                </a:cubicBezTo>
                <a:cubicBezTo>
                  <a:pt x="9047307" y="1043106"/>
                  <a:pt x="8860682" y="1003737"/>
                  <a:pt x="8586651" y="1015663"/>
                </a:cubicBezTo>
                <a:cubicBezTo>
                  <a:pt x="8312620" y="1027589"/>
                  <a:pt x="8433016" y="1006875"/>
                  <a:pt x="8371840" y="1015663"/>
                </a:cubicBezTo>
                <a:cubicBezTo>
                  <a:pt x="8310664" y="1024451"/>
                  <a:pt x="7884915" y="981610"/>
                  <a:pt x="7669349" y="1015663"/>
                </a:cubicBezTo>
                <a:cubicBezTo>
                  <a:pt x="7453783" y="1049716"/>
                  <a:pt x="7228042" y="1015408"/>
                  <a:pt x="7088777" y="1015663"/>
                </a:cubicBezTo>
                <a:cubicBezTo>
                  <a:pt x="6949512" y="1015918"/>
                  <a:pt x="6554732" y="992227"/>
                  <a:pt x="6264366" y="1015663"/>
                </a:cubicBezTo>
                <a:cubicBezTo>
                  <a:pt x="5974000" y="1039099"/>
                  <a:pt x="6001054" y="984963"/>
                  <a:pt x="5805714" y="1015663"/>
                </a:cubicBezTo>
                <a:cubicBezTo>
                  <a:pt x="5610374" y="1046363"/>
                  <a:pt x="5661941" y="999960"/>
                  <a:pt x="5590903" y="1015663"/>
                </a:cubicBezTo>
                <a:cubicBezTo>
                  <a:pt x="5519865" y="1031366"/>
                  <a:pt x="5454601" y="995060"/>
                  <a:pt x="5376091" y="1015663"/>
                </a:cubicBezTo>
                <a:cubicBezTo>
                  <a:pt x="5297581" y="1036266"/>
                  <a:pt x="5238939" y="1006938"/>
                  <a:pt x="5161280" y="1015663"/>
                </a:cubicBezTo>
                <a:cubicBezTo>
                  <a:pt x="5083621" y="1024388"/>
                  <a:pt x="4649794" y="970545"/>
                  <a:pt x="4458789" y="1015663"/>
                </a:cubicBezTo>
                <a:cubicBezTo>
                  <a:pt x="4267784" y="1060781"/>
                  <a:pt x="4257098" y="1001333"/>
                  <a:pt x="4122057" y="1015663"/>
                </a:cubicBezTo>
                <a:cubicBezTo>
                  <a:pt x="3987016" y="1029993"/>
                  <a:pt x="3678003" y="953660"/>
                  <a:pt x="3297646" y="1015663"/>
                </a:cubicBezTo>
                <a:cubicBezTo>
                  <a:pt x="2917289" y="1077666"/>
                  <a:pt x="3124885" y="979451"/>
                  <a:pt x="2960914" y="1015663"/>
                </a:cubicBezTo>
                <a:cubicBezTo>
                  <a:pt x="2796943" y="1051875"/>
                  <a:pt x="2799999" y="1003519"/>
                  <a:pt x="2746103" y="1015663"/>
                </a:cubicBezTo>
                <a:cubicBezTo>
                  <a:pt x="2692207" y="1027807"/>
                  <a:pt x="2300159" y="990858"/>
                  <a:pt x="2165531" y="1015663"/>
                </a:cubicBezTo>
                <a:cubicBezTo>
                  <a:pt x="2030903" y="1040468"/>
                  <a:pt x="1907707" y="983030"/>
                  <a:pt x="1706880" y="1015663"/>
                </a:cubicBezTo>
                <a:cubicBezTo>
                  <a:pt x="1506053" y="1048296"/>
                  <a:pt x="1371283" y="968688"/>
                  <a:pt x="1248229" y="1015663"/>
                </a:cubicBezTo>
                <a:cubicBezTo>
                  <a:pt x="1125175" y="1062638"/>
                  <a:pt x="1050397" y="1011633"/>
                  <a:pt x="911497" y="1015663"/>
                </a:cubicBezTo>
                <a:cubicBezTo>
                  <a:pt x="772597" y="1019693"/>
                  <a:pt x="723907" y="995813"/>
                  <a:pt x="574766" y="1015663"/>
                </a:cubicBezTo>
                <a:cubicBezTo>
                  <a:pt x="425625" y="1035513"/>
                  <a:pt x="161021" y="985846"/>
                  <a:pt x="0" y="1015663"/>
                </a:cubicBezTo>
                <a:cubicBezTo>
                  <a:pt x="-40039" y="871557"/>
                  <a:pt x="29112" y="759274"/>
                  <a:pt x="0" y="517988"/>
                </a:cubicBezTo>
                <a:cubicBezTo>
                  <a:pt x="-29112" y="276703"/>
                  <a:pt x="722" y="127054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Amasis MT Pro" panose="02040504050005020304" pitchFamily="18" charset="0"/>
              </a:rPr>
              <a:t>Yavé dijo a Abram: Deja tu país, a los de tu raza y a la familia de tu padre, y anda a la tierra que yo te mostraré. Haré de ti una gran nación y te bendeciré; voy a engrandecer tu nombre, y tú serás una bendición. Bendeciré a quienes te bendigan y maldeciré a quienes te maldiga. En ti serán bendecidas todas las razas de la tierra. </a:t>
            </a:r>
            <a:endParaRPr lang="es-MX" sz="2000" dirty="0">
              <a:latin typeface="Amasis MT Pro" panose="02040504050005020304" pitchFamily="18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7BED904-10E5-45C6-B896-0A53EB4D03C5}"/>
              </a:ext>
            </a:extLst>
          </p:cNvPr>
          <p:cNvCxnSpPr>
            <a:cxnSpLocks/>
          </p:cNvCxnSpPr>
          <p:nvPr/>
        </p:nvCxnSpPr>
        <p:spPr>
          <a:xfrm>
            <a:off x="4915950" y="2687997"/>
            <a:ext cx="17868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5750D71-517C-4915-B43C-37F452E39252}"/>
              </a:ext>
            </a:extLst>
          </p:cNvPr>
          <p:cNvSpPr txBox="1"/>
          <p:nvPr/>
        </p:nvSpPr>
        <p:spPr>
          <a:xfrm>
            <a:off x="6821647" y="2360407"/>
            <a:ext cx="1870745" cy="707886"/>
          </a:xfrm>
          <a:custGeom>
            <a:avLst/>
            <a:gdLst>
              <a:gd name="connsiteX0" fmla="*/ 0 w 1870745"/>
              <a:gd name="connsiteY0" fmla="*/ 0 h 707886"/>
              <a:gd name="connsiteX1" fmla="*/ 486394 w 1870745"/>
              <a:gd name="connsiteY1" fmla="*/ 0 h 707886"/>
              <a:gd name="connsiteX2" fmla="*/ 916665 w 1870745"/>
              <a:gd name="connsiteY2" fmla="*/ 0 h 707886"/>
              <a:gd name="connsiteX3" fmla="*/ 1421766 w 1870745"/>
              <a:gd name="connsiteY3" fmla="*/ 0 h 707886"/>
              <a:gd name="connsiteX4" fmla="*/ 1870745 w 1870745"/>
              <a:gd name="connsiteY4" fmla="*/ 0 h 707886"/>
              <a:gd name="connsiteX5" fmla="*/ 1870745 w 1870745"/>
              <a:gd name="connsiteY5" fmla="*/ 353943 h 707886"/>
              <a:gd name="connsiteX6" fmla="*/ 1870745 w 1870745"/>
              <a:gd name="connsiteY6" fmla="*/ 707886 h 707886"/>
              <a:gd name="connsiteX7" fmla="*/ 1440474 w 1870745"/>
              <a:gd name="connsiteY7" fmla="*/ 707886 h 707886"/>
              <a:gd name="connsiteX8" fmla="*/ 972787 w 1870745"/>
              <a:gd name="connsiteY8" fmla="*/ 707886 h 707886"/>
              <a:gd name="connsiteX9" fmla="*/ 523809 w 1870745"/>
              <a:gd name="connsiteY9" fmla="*/ 707886 h 707886"/>
              <a:gd name="connsiteX10" fmla="*/ 0 w 1870745"/>
              <a:gd name="connsiteY10" fmla="*/ 707886 h 707886"/>
              <a:gd name="connsiteX11" fmla="*/ 0 w 1870745"/>
              <a:gd name="connsiteY11" fmla="*/ 361022 h 707886"/>
              <a:gd name="connsiteX12" fmla="*/ 0 w 1870745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0745" h="707886" fill="none" extrusionOk="0">
                <a:moveTo>
                  <a:pt x="0" y="0"/>
                </a:moveTo>
                <a:cubicBezTo>
                  <a:pt x="130814" y="-41819"/>
                  <a:pt x="306457" y="43605"/>
                  <a:pt x="486394" y="0"/>
                </a:cubicBezTo>
                <a:cubicBezTo>
                  <a:pt x="666331" y="-43605"/>
                  <a:pt x="727083" y="5733"/>
                  <a:pt x="916665" y="0"/>
                </a:cubicBezTo>
                <a:cubicBezTo>
                  <a:pt x="1106247" y="-5733"/>
                  <a:pt x="1274858" y="1891"/>
                  <a:pt x="1421766" y="0"/>
                </a:cubicBezTo>
                <a:cubicBezTo>
                  <a:pt x="1568674" y="-1891"/>
                  <a:pt x="1765649" y="42011"/>
                  <a:pt x="1870745" y="0"/>
                </a:cubicBezTo>
                <a:cubicBezTo>
                  <a:pt x="1908707" y="149050"/>
                  <a:pt x="1848469" y="253018"/>
                  <a:pt x="1870745" y="353943"/>
                </a:cubicBezTo>
                <a:cubicBezTo>
                  <a:pt x="1893021" y="454868"/>
                  <a:pt x="1832217" y="537996"/>
                  <a:pt x="1870745" y="707886"/>
                </a:cubicBezTo>
                <a:cubicBezTo>
                  <a:pt x="1721454" y="720645"/>
                  <a:pt x="1534570" y="696037"/>
                  <a:pt x="1440474" y="707886"/>
                </a:cubicBezTo>
                <a:cubicBezTo>
                  <a:pt x="1346378" y="719735"/>
                  <a:pt x="1067772" y="700624"/>
                  <a:pt x="972787" y="707886"/>
                </a:cubicBezTo>
                <a:cubicBezTo>
                  <a:pt x="877802" y="715148"/>
                  <a:pt x="636203" y="686946"/>
                  <a:pt x="523809" y="707886"/>
                </a:cubicBezTo>
                <a:cubicBezTo>
                  <a:pt x="411415" y="728826"/>
                  <a:pt x="151319" y="650258"/>
                  <a:pt x="0" y="707886"/>
                </a:cubicBezTo>
                <a:cubicBezTo>
                  <a:pt x="-10341" y="539256"/>
                  <a:pt x="34510" y="455192"/>
                  <a:pt x="0" y="361022"/>
                </a:cubicBezTo>
                <a:cubicBezTo>
                  <a:pt x="-34510" y="266852"/>
                  <a:pt x="9948" y="115928"/>
                  <a:pt x="0" y="0"/>
                </a:cubicBezTo>
                <a:close/>
              </a:path>
              <a:path w="1870745" h="707886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72648" y="81890"/>
                  <a:pt x="1853089" y="209667"/>
                  <a:pt x="1870745" y="361022"/>
                </a:cubicBezTo>
                <a:cubicBezTo>
                  <a:pt x="1888401" y="512377"/>
                  <a:pt x="1870468" y="570538"/>
                  <a:pt x="1870745" y="707886"/>
                </a:cubicBezTo>
                <a:cubicBezTo>
                  <a:pt x="1666798" y="713073"/>
                  <a:pt x="1563299" y="688462"/>
                  <a:pt x="1440474" y="707886"/>
                </a:cubicBezTo>
                <a:cubicBezTo>
                  <a:pt x="1317649" y="727310"/>
                  <a:pt x="1195118" y="673045"/>
                  <a:pt x="954080" y="707886"/>
                </a:cubicBezTo>
                <a:cubicBezTo>
                  <a:pt x="713042" y="742727"/>
                  <a:pt x="709743" y="676198"/>
                  <a:pt x="523809" y="707886"/>
                </a:cubicBezTo>
                <a:cubicBezTo>
                  <a:pt x="337875" y="739574"/>
                  <a:pt x="119165" y="691542"/>
                  <a:pt x="0" y="707886"/>
                </a:cubicBezTo>
                <a:cubicBezTo>
                  <a:pt x="-30409" y="578979"/>
                  <a:pt x="1708" y="417271"/>
                  <a:pt x="0" y="339785"/>
                </a:cubicBezTo>
                <a:cubicBezTo>
                  <a:pt x="-1708" y="262299"/>
                  <a:pt x="18701" y="10514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SARAY</a:t>
            </a:r>
          </a:p>
          <a:p>
            <a:pPr algn="ctr"/>
            <a:r>
              <a:rPr lang="es-ES" sz="2000" dirty="0">
                <a:latin typeface="Amasis MT Pro" panose="02040504050005020304" pitchFamily="18" charset="0"/>
              </a:rPr>
              <a:t>(Esposa </a:t>
            </a:r>
            <a:r>
              <a:rPr lang="es-ES" sz="2000" dirty="0" err="1">
                <a:latin typeface="Amasis MT Pro" panose="02040504050005020304" pitchFamily="18" charset="0"/>
              </a:rPr>
              <a:t>esteril</a:t>
            </a:r>
            <a:r>
              <a:rPr lang="es-ES" sz="2000" dirty="0">
                <a:latin typeface="Amasis MT Pro" panose="02040504050005020304" pitchFamily="18" charset="0"/>
              </a:rPr>
              <a:t>)</a:t>
            </a:r>
            <a:endParaRPr lang="es-MX" sz="2000" dirty="0">
              <a:latin typeface="Amasis MT Pro" panose="02040504050005020304" pitchFamily="18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8AA7FF0-93CC-466B-99FC-704090C41B2E}"/>
              </a:ext>
            </a:extLst>
          </p:cNvPr>
          <p:cNvCxnSpPr/>
          <p:nvPr/>
        </p:nvCxnSpPr>
        <p:spPr>
          <a:xfrm>
            <a:off x="7276052" y="3162650"/>
            <a:ext cx="0" cy="822121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69DFED-362B-442E-92F0-918AE1109A48}"/>
              </a:ext>
            </a:extLst>
          </p:cNvPr>
          <p:cNvSpPr txBox="1"/>
          <p:nvPr/>
        </p:nvSpPr>
        <p:spPr>
          <a:xfrm>
            <a:off x="6340679" y="4069638"/>
            <a:ext cx="1870745" cy="677108"/>
          </a:xfrm>
          <a:custGeom>
            <a:avLst/>
            <a:gdLst>
              <a:gd name="connsiteX0" fmla="*/ 0 w 1870745"/>
              <a:gd name="connsiteY0" fmla="*/ 0 h 677108"/>
              <a:gd name="connsiteX1" fmla="*/ 486394 w 1870745"/>
              <a:gd name="connsiteY1" fmla="*/ 0 h 677108"/>
              <a:gd name="connsiteX2" fmla="*/ 916665 w 1870745"/>
              <a:gd name="connsiteY2" fmla="*/ 0 h 677108"/>
              <a:gd name="connsiteX3" fmla="*/ 1421766 w 1870745"/>
              <a:gd name="connsiteY3" fmla="*/ 0 h 677108"/>
              <a:gd name="connsiteX4" fmla="*/ 1870745 w 1870745"/>
              <a:gd name="connsiteY4" fmla="*/ 0 h 677108"/>
              <a:gd name="connsiteX5" fmla="*/ 1870745 w 1870745"/>
              <a:gd name="connsiteY5" fmla="*/ 338554 h 677108"/>
              <a:gd name="connsiteX6" fmla="*/ 1870745 w 1870745"/>
              <a:gd name="connsiteY6" fmla="*/ 677108 h 677108"/>
              <a:gd name="connsiteX7" fmla="*/ 1440474 w 1870745"/>
              <a:gd name="connsiteY7" fmla="*/ 677108 h 677108"/>
              <a:gd name="connsiteX8" fmla="*/ 972787 w 1870745"/>
              <a:gd name="connsiteY8" fmla="*/ 677108 h 677108"/>
              <a:gd name="connsiteX9" fmla="*/ 523809 w 1870745"/>
              <a:gd name="connsiteY9" fmla="*/ 677108 h 677108"/>
              <a:gd name="connsiteX10" fmla="*/ 0 w 1870745"/>
              <a:gd name="connsiteY10" fmla="*/ 677108 h 677108"/>
              <a:gd name="connsiteX11" fmla="*/ 0 w 1870745"/>
              <a:gd name="connsiteY11" fmla="*/ 345325 h 677108"/>
              <a:gd name="connsiteX12" fmla="*/ 0 w 1870745"/>
              <a:gd name="connsiteY12" fmla="*/ 0 h 67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0745" h="677108" fill="none" extrusionOk="0">
                <a:moveTo>
                  <a:pt x="0" y="0"/>
                </a:moveTo>
                <a:cubicBezTo>
                  <a:pt x="130814" y="-41819"/>
                  <a:pt x="306457" y="43605"/>
                  <a:pt x="486394" y="0"/>
                </a:cubicBezTo>
                <a:cubicBezTo>
                  <a:pt x="666331" y="-43605"/>
                  <a:pt x="727083" y="5733"/>
                  <a:pt x="916665" y="0"/>
                </a:cubicBezTo>
                <a:cubicBezTo>
                  <a:pt x="1106247" y="-5733"/>
                  <a:pt x="1274858" y="1891"/>
                  <a:pt x="1421766" y="0"/>
                </a:cubicBezTo>
                <a:cubicBezTo>
                  <a:pt x="1568674" y="-1891"/>
                  <a:pt x="1765649" y="42011"/>
                  <a:pt x="1870745" y="0"/>
                </a:cubicBezTo>
                <a:cubicBezTo>
                  <a:pt x="1882705" y="104494"/>
                  <a:pt x="1863824" y="171499"/>
                  <a:pt x="1870745" y="338554"/>
                </a:cubicBezTo>
                <a:cubicBezTo>
                  <a:pt x="1877666" y="505609"/>
                  <a:pt x="1856527" y="570601"/>
                  <a:pt x="1870745" y="677108"/>
                </a:cubicBezTo>
                <a:cubicBezTo>
                  <a:pt x="1721454" y="689867"/>
                  <a:pt x="1534570" y="665259"/>
                  <a:pt x="1440474" y="677108"/>
                </a:cubicBezTo>
                <a:cubicBezTo>
                  <a:pt x="1346378" y="688957"/>
                  <a:pt x="1067772" y="669846"/>
                  <a:pt x="972787" y="677108"/>
                </a:cubicBezTo>
                <a:cubicBezTo>
                  <a:pt x="877802" y="684370"/>
                  <a:pt x="636203" y="656168"/>
                  <a:pt x="523809" y="677108"/>
                </a:cubicBezTo>
                <a:cubicBezTo>
                  <a:pt x="411415" y="698048"/>
                  <a:pt x="151319" y="619480"/>
                  <a:pt x="0" y="677108"/>
                </a:cubicBezTo>
                <a:cubicBezTo>
                  <a:pt x="-34168" y="563288"/>
                  <a:pt x="3720" y="493098"/>
                  <a:pt x="0" y="345325"/>
                </a:cubicBezTo>
                <a:cubicBezTo>
                  <a:pt x="-3720" y="197552"/>
                  <a:pt x="13491" y="74504"/>
                  <a:pt x="0" y="0"/>
                </a:cubicBezTo>
                <a:close/>
              </a:path>
              <a:path w="1870745" h="677108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81952" y="149399"/>
                  <a:pt x="1856497" y="195074"/>
                  <a:pt x="1870745" y="345325"/>
                </a:cubicBezTo>
                <a:cubicBezTo>
                  <a:pt x="1884993" y="495576"/>
                  <a:pt x="1843559" y="604728"/>
                  <a:pt x="1870745" y="677108"/>
                </a:cubicBezTo>
                <a:cubicBezTo>
                  <a:pt x="1666798" y="682295"/>
                  <a:pt x="1563299" y="657684"/>
                  <a:pt x="1440474" y="677108"/>
                </a:cubicBezTo>
                <a:cubicBezTo>
                  <a:pt x="1317649" y="696532"/>
                  <a:pt x="1195118" y="642267"/>
                  <a:pt x="954080" y="677108"/>
                </a:cubicBezTo>
                <a:cubicBezTo>
                  <a:pt x="713042" y="711949"/>
                  <a:pt x="709743" y="645420"/>
                  <a:pt x="523809" y="677108"/>
                </a:cubicBezTo>
                <a:cubicBezTo>
                  <a:pt x="337875" y="708796"/>
                  <a:pt x="119165" y="660764"/>
                  <a:pt x="0" y="677108"/>
                </a:cubicBezTo>
                <a:cubicBezTo>
                  <a:pt x="-9974" y="526524"/>
                  <a:pt x="5793" y="460705"/>
                  <a:pt x="0" y="325012"/>
                </a:cubicBezTo>
                <a:cubicBezTo>
                  <a:pt x="-5793" y="189319"/>
                  <a:pt x="7845" y="13348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Agar</a:t>
            </a:r>
          </a:p>
          <a:p>
            <a:pPr algn="ctr"/>
            <a:r>
              <a:rPr lang="es-ES" dirty="0">
                <a:latin typeface="Amasis MT Pro" panose="02040504050005020304" pitchFamily="18" charset="0"/>
              </a:rPr>
              <a:t>(Esclava Egipcia)</a:t>
            </a:r>
            <a:endParaRPr lang="es-MX" dirty="0">
              <a:latin typeface="Amasis MT Pro" panose="02040504050005020304" pitchFamily="18" charset="0"/>
            </a:endParaRP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9156DCA8-B6B6-45CB-8336-F294706E5720}"/>
              </a:ext>
            </a:extLst>
          </p:cNvPr>
          <p:cNvCxnSpPr/>
          <p:nvPr/>
        </p:nvCxnSpPr>
        <p:spPr>
          <a:xfrm>
            <a:off x="10605083" y="2716994"/>
            <a:ext cx="0" cy="1090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026D3CD-4021-4533-A105-E54A3B108AC9}"/>
              </a:ext>
            </a:extLst>
          </p:cNvPr>
          <p:cNvCxnSpPr>
            <a:cxnSpLocks/>
          </p:cNvCxnSpPr>
          <p:nvPr/>
        </p:nvCxnSpPr>
        <p:spPr>
          <a:xfrm flipH="1" flipV="1">
            <a:off x="3608664" y="4523064"/>
            <a:ext cx="2725024" cy="23769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4A060B9-A849-4CF6-A524-F7C6D4DBE7D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571226" y="5058012"/>
            <a:ext cx="0" cy="567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CC92F68-AF3F-496B-A0FA-DC2DCA790B00}"/>
              </a:ext>
            </a:extLst>
          </p:cNvPr>
          <p:cNvSpPr txBox="1"/>
          <p:nvPr/>
        </p:nvSpPr>
        <p:spPr>
          <a:xfrm>
            <a:off x="1635854" y="4411681"/>
            <a:ext cx="1870744" cy="646331"/>
          </a:xfrm>
          <a:custGeom>
            <a:avLst/>
            <a:gdLst>
              <a:gd name="connsiteX0" fmla="*/ 0 w 1870744"/>
              <a:gd name="connsiteY0" fmla="*/ 0 h 646331"/>
              <a:gd name="connsiteX1" fmla="*/ 486393 w 1870744"/>
              <a:gd name="connsiteY1" fmla="*/ 0 h 646331"/>
              <a:gd name="connsiteX2" fmla="*/ 916665 w 1870744"/>
              <a:gd name="connsiteY2" fmla="*/ 0 h 646331"/>
              <a:gd name="connsiteX3" fmla="*/ 1421765 w 1870744"/>
              <a:gd name="connsiteY3" fmla="*/ 0 h 646331"/>
              <a:gd name="connsiteX4" fmla="*/ 1870744 w 1870744"/>
              <a:gd name="connsiteY4" fmla="*/ 0 h 646331"/>
              <a:gd name="connsiteX5" fmla="*/ 1870744 w 1870744"/>
              <a:gd name="connsiteY5" fmla="*/ 323166 h 646331"/>
              <a:gd name="connsiteX6" fmla="*/ 1870744 w 1870744"/>
              <a:gd name="connsiteY6" fmla="*/ 646331 h 646331"/>
              <a:gd name="connsiteX7" fmla="*/ 1440473 w 1870744"/>
              <a:gd name="connsiteY7" fmla="*/ 646331 h 646331"/>
              <a:gd name="connsiteX8" fmla="*/ 972787 w 1870744"/>
              <a:gd name="connsiteY8" fmla="*/ 646331 h 646331"/>
              <a:gd name="connsiteX9" fmla="*/ 523808 w 1870744"/>
              <a:gd name="connsiteY9" fmla="*/ 646331 h 646331"/>
              <a:gd name="connsiteX10" fmla="*/ 0 w 1870744"/>
              <a:gd name="connsiteY10" fmla="*/ 646331 h 646331"/>
              <a:gd name="connsiteX11" fmla="*/ 0 w 1870744"/>
              <a:gd name="connsiteY11" fmla="*/ 329629 h 646331"/>
              <a:gd name="connsiteX12" fmla="*/ 0 w 1870744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0744" h="646331" fill="none" extrusionOk="0">
                <a:moveTo>
                  <a:pt x="0" y="0"/>
                </a:moveTo>
                <a:cubicBezTo>
                  <a:pt x="136691" y="-37549"/>
                  <a:pt x="308048" y="49454"/>
                  <a:pt x="486393" y="0"/>
                </a:cubicBezTo>
                <a:cubicBezTo>
                  <a:pt x="664738" y="-49454"/>
                  <a:pt x="717325" y="47730"/>
                  <a:pt x="916665" y="0"/>
                </a:cubicBezTo>
                <a:cubicBezTo>
                  <a:pt x="1116005" y="-47730"/>
                  <a:pt x="1280484" y="6400"/>
                  <a:pt x="1421765" y="0"/>
                </a:cubicBezTo>
                <a:cubicBezTo>
                  <a:pt x="1563046" y="-6400"/>
                  <a:pt x="1765648" y="42011"/>
                  <a:pt x="1870744" y="0"/>
                </a:cubicBezTo>
                <a:cubicBezTo>
                  <a:pt x="1875918" y="66593"/>
                  <a:pt x="1849743" y="222327"/>
                  <a:pt x="1870744" y="323166"/>
                </a:cubicBezTo>
                <a:cubicBezTo>
                  <a:pt x="1891745" y="424005"/>
                  <a:pt x="1869609" y="557069"/>
                  <a:pt x="1870744" y="646331"/>
                </a:cubicBezTo>
                <a:cubicBezTo>
                  <a:pt x="1721453" y="659090"/>
                  <a:pt x="1534569" y="634482"/>
                  <a:pt x="1440473" y="646331"/>
                </a:cubicBezTo>
                <a:cubicBezTo>
                  <a:pt x="1346377" y="658180"/>
                  <a:pt x="1067658" y="629919"/>
                  <a:pt x="972787" y="646331"/>
                </a:cubicBezTo>
                <a:cubicBezTo>
                  <a:pt x="877916" y="662743"/>
                  <a:pt x="639110" y="630947"/>
                  <a:pt x="523808" y="646331"/>
                </a:cubicBezTo>
                <a:cubicBezTo>
                  <a:pt x="408506" y="661715"/>
                  <a:pt x="144304" y="584353"/>
                  <a:pt x="0" y="646331"/>
                </a:cubicBezTo>
                <a:cubicBezTo>
                  <a:pt x="-21830" y="542270"/>
                  <a:pt x="34458" y="485982"/>
                  <a:pt x="0" y="329629"/>
                </a:cubicBezTo>
                <a:cubicBezTo>
                  <a:pt x="-34458" y="173276"/>
                  <a:pt x="24052" y="106262"/>
                  <a:pt x="0" y="0"/>
                </a:cubicBezTo>
                <a:close/>
              </a:path>
              <a:path w="1870744" h="646331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43503" y="55819"/>
                  <a:pt x="1870744" y="0"/>
                </a:cubicBezTo>
                <a:cubicBezTo>
                  <a:pt x="1887783" y="85001"/>
                  <a:pt x="1833674" y="249420"/>
                  <a:pt x="1870744" y="329629"/>
                </a:cubicBezTo>
                <a:cubicBezTo>
                  <a:pt x="1907814" y="409838"/>
                  <a:pt x="1865534" y="516629"/>
                  <a:pt x="1870744" y="646331"/>
                </a:cubicBezTo>
                <a:cubicBezTo>
                  <a:pt x="1666797" y="651518"/>
                  <a:pt x="1563298" y="626907"/>
                  <a:pt x="1440473" y="646331"/>
                </a:cubicBezTo>
                <a:cubicBezTo>
                  <a:pt x="1317648" y="665755"/>
                  <a:pt x="1195117" y="611490"/>
                  <a:pt x="954079" y="646331"/>
                </a:cubicBezTo>
                <a:cubicBezTo>
                  <a:pt x="713041" y="681172"/>
                  <a:pt x="709742" y="614643"/>
                  <a:pt x="523808" y="646331"/>
                </a:cubicBezTo>
                <a:cubicBezTo>
                  <a:pt x="337874" y="678019"/>
                  <a:pt x="118078" y="622843"/>
                  <a:pt x="0" y="646331"/>
                </a:cubicBezTo>
                <a:cubicBezTo>
                  <a:pt x="-11946" y="485557"/>
                  <a:pt x="28203" y="395892"/>
                  <a:pt x="0" y="310239"/>
                </a:cubicBezTo>
                <a:cubicBezTo>
                  <a:pt x="-28203" y="224586"/>
                  <a:pt x="16300" y="121971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Ismael</a:t>
            </a:r>
          </a:p>
          <a:p>
            <a:pPr algn="ctr"/>
            <a:r>
              <a:rPr lang="es-ES" sz="1600" dirty="0">
                <a:latin typeface="Amasis MT Pro" panose="02040504050005020304" pitchFamily="18" charset="0"/>
              </a:rPr>
              <a:t>(Hijo primogénito)</a:t>
            </a:r>
            <a:endParaRPr lang="es-MX" sz="1600" dirty="0">
              <a:latin typeface="Amasis MT Pro" panose="020405040500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F65D022-9D78-49B2-A181-101E87E161BC}"/>
              </a:ext>
            </a:extLst>
          </p:cNvPr>
          <p:cNvSpPr txBox="1"/>
          <p:nvPr/>
        </p:nvSpPr>
        <p:spPr>
          <a:xfrm>
            <a:off x="1737919" y="5625380"/>
            <a:ext cx="1870745" cy="400110"/>
          </a:xfrm>
          <a:custGeom>
            <a:avLst/>
            <a:gdLst>
              <a:gd name="connsiteX0" fmla="*/ 0 w 1870745"/>
              <a:gd name="connsiteY0" fmla="*/ 0 h 400110"/>
              <a:gd name="connsiteX1" fmla="*/ 411564 w 1870745"/>
              <a:gd name="connsiteY1" fmla="*/ 0 h 400110"/>
              <a:gd name="connsiteX2" fmla="*/ 841835 w 1870745"/>
              <a:gd name="connsiteY2" fmla="*/ 0 h 400110"/>
              <a:gd name="connsiteX3" fmla="*/ 1272107 w 1870745"/>
              <a:gd name="connsiteY3" fmla="*/ 0 h 400110"/>
              <a:gd name="connsiteX4" fmla="*/ 1870745 w 1870745"/>
              <a:gd name="connsiteY4" fmla="*/ 0 h 400110"/>
              <a:gd name="connsiteX5" fmla="*/ 1870745 w 1870745"/>
              <a:gd name="connsiteY5" fmla="*/ 400110 h 400110"/>
              <a:gd name="connsiteX6" fmla="*/ 1384351 w 1870745"/>
              <a:gd name="connsiteY6" fmla="*/ 400110 h 400110"/>
              <a:gd name="connsiteX7" fmla="*/ 954080 w 1870745"/>
              <a:gd name="connsiteY7" fmla="*/ 400110 h 400110"/>
              <a:gd name="connsiteX8" fmla="*/ 542516 w 1870745"/>
              <a:gd name="connsiteY8" fmla="*/ 400110 h 400110"/>
              <a:gd name="connsiteX9" fmla="*/ 0 w 1870745"/>
              <a:gd name="connsiteY9" fmla="*/ 400110 h 400110"/>
              <a:gd name="connsiteX10" fmla="*/ 0 w 1870745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0745" h="400110" fill="none" extrusionOk="0">
                <a:moveTo>
                  <a:pt x="0" y="0"/>
                </a:moveTo>
                <a:cubicBezTo>
                  <a:pt x="105176" y="-11223"/>
                  <a:pt x="269373" y="10150"/>
                  <a:pt x="411564" y="0"/>
                </a:cubicBezTo>
                <a:cubicBezTo>
                  <a:pt x="553755" y="-10150"/>
                  <a:pt x="641101" y="16804"/>
                  <a:pt x="841835" y="0"/>
                </a:cubicBezTo>
                <a:cubicBezTo>
                  <a:pt x="1042569" y="-16804"/>
                  <a:pt x="1130071" y="11878"/>
                  <a:pt x="1272107" y="0"/>
                </a:cubicBezTo>
                <a:cubicBezTo>
                  <a:pt x="1414143" y="-11878"/>
                  <a:pt x="1588680" y="61253"/>
                  <a:pt x="1870745" y="0"/>
                </a:cubicBezTo>
                <a:cubicBezTo>
                  <a:pt x="1887186" y="141675"/>
                  <a:pt x="1841799" y="299915"/>
                  <a:pt x="1870745" y="400110"/>
                </a:cubicBezTo>
                <a:cubicBezTo>
                  <a:pt x="1710952" y="442353"/>
                  <a:pt x="1492821" y="390674"/>
                  <a:pt x="1384351" y="400110"/>
                </a:cubicBezTo>
                <a:cubicBezTo>
                  <a:pt x="1275881" y="409546"/>
                  <a:pt x="1146773" y="363664"/>
                  <a:pt x="954080" y="400110"/>
                </a:cubicBezTo>
                <a:cubicBezTo>
                  <a:pt x="761387" y="436556"/>
                  <a:pt x="676330" y="390266"/>
                  <a:pt x="542516" y="400110"/>
                </a:cubicBezTo>
                <a:cubicBezTo>
                  <a:pt x="408702" y="409954"/>
                  <a:pt x="226165" y="350443"/>
                  <a:pt x="0" y="400110"/>
                </a:cubicBezTo>
                <a:cubicBezTo>
                  <a:pt x="-32658" y="279662"/>
                  <a:pt x="43299" y="183655"/>
                  <a:pt x="0" y="0"/>
                </a:cubicBezTo>
                <a:close/>
              </a:path>
              <a:path w="1870745" h="400110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88585" y="148524"/>
                  <a:pt x="1838541" y="283819"/>
                  <a:pt x="1870745" y="400110"/>
                </a:cubicBezTo>
                <a:cubicBezTo>
                  <a:pt x="1716179" y="404271"/>
                  <a:pt x="1566345" y="357788"/>
                  <a:pt x="1459181" y="400110"/>
                </a:cubicBezTo>
                <a:cubicBezTo>
                  <a:pt x="1352017" y="442432"/>
                  <a:pt x="1151735" y="380686"/>
                  <a:pt x="1028910" y="400110"/>
                </a:cubicBezTo>
                <a:cubicBezTo>
                  <a:pt x="906085" y="419534"/>
                  <a:pt x="783554" y="365269"/>
                  <a:pt x="542516" y="400110"/>
                </a:cubicBezTo>
                <a:cubicBezTo>
                  <a:pt x="301478" y="434951"/>
                  <a:pt x="162572" y="378007"/>
                  <a:pt x="0" y="400110"/>
                </a:cubicBezTo>
                <a:cubicBezTo>
                  <a:pt x="-47076" y="204095"/>
                  <a:pt x="46513" y="1520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Ismaelitas</a:t>
            </a:r>
            <a:endParaRPr lang="es-MX" sz="2000" dirty="0">
              <a:latin typeface="Amasis MT Pro Black" panose="02040A04050005020304" pitchFamily="18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2839A52-EBE2-4428-B869-D12788DADABA}"/>
              </a:ext>
            </a:extLst>
          </p:cNvPr>
          <p:cNvCxnSpPr>
            <a:cxnSpLocks/>
          </p:cNvCxnSpPr>
          <p:nvPr/>
        </p:nvCxnSpPr>
        <p:spPr>
          <a:xfrm>
            <a:off x="8818227" y="2714350"/>
            <a:ext cx="17868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4E51D4BF-9520-45F1-A403-9D2E7CA30C82}"/>
              </a:ext>
            </a:extLst>
          </p:cNvPr>
          <p:cNvCxnSpPr>
            <a:cxnSpLocks/>
          </p:cNvCxnSpPr>
          <p:nvPr/>
        </p:nvCxnSpPr>
        <p:spPr>
          <a:xfrm flipH="1" flipV="1">
            <a:off x="4840448" y="3068293"/>
            <a:ext cx="1493240" cy="1470151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00653AB-3053-4472-98BE-83870C19D71B}"/>
              </a:ext>
            </a:extLst>
          </p:cNvPr>
          <p:cNvSpPr txBox="1"/>
          <p:nvPr/>
        </p:nvSpPr>
        <p:spPr>
          <a:xfrm>
            <a:off x="9711655" y="3849375"/>
            <a:ext cx="1870745" cy="707886"/>
          </a:xfrm>
          <a:custGeom>
            <a:avLst/>
            <a:gdLst>
              <a:gd name="connsiteX0" fmla="*/ 0 w 1870745"/>
              <a:gd name="connsiteY0" fmla="*/ 0 h 707886"/>
              <a:gd name="connsiteX1" fmla="*/ 486394 w 1870745"/>
              <a:gd name="connsiteY1" fmla="*/ 0 h 707886"/>
              <a:gd name="connsiteX2" fmla="*/ 916665 w 1870745"/>
              <a:gd name="connsiteY2" fmla="*/ 0 h 707886"/>
              <a:gd name="connsiteX3" fmla="*/ 1421766 w 1870745"/>
              <a:gd name="connsiteY3" fmla="*/ 0 h 707886"/>
              <a:gd name="connsiteX4" fmla="*/ 1870745 w 1870745"/>
              <a:gd name="connsiteY4" fmla="*/ 0 h 707886"/>
              <a:gd name="connsiteX5" fmla="*/ 1870745 w 1870745"/>
              <a:gd name="connsiteY5" fmla="*/ 353943 h 707886"/>
              <a:gd name="connsiteX6" fmla="*/ 1870745 w 1870745"/>
              <a:gd name="connsiteY6" fmla="*/ 707886 h 707886"/>
              <a:gd name="connsiteX7" fmla="*/ 1440474 w 1870745"/>
              <a:gd name="connsiteY7" fmla="*/ 707886 h 707886"/>
              <a:gd name="connsiteX8" fmla="*/ 972787 w 1870745"/>
              <a:gd name="connsiteY8" fmla="*/ 707886 h 707886"/>
              <a:gd name="connsiteX9" fmla="*/ 523809 w 1870745"/>
              <a:gd name="connsiteY9" fmla="*/ 707886 h 707886"/>
              <a:gd name="connsiteX10" fmla="*/ 0 w 1870745"/>
              <a:gd name="connsiteY10" fmla="*/ 707886 h 707886"/>
              <a:gd name="connsiteX11" fmla="*/ 0 w 1870745"/>
              <a:gd name="connsiteY11" fmla="*/ 361022 h 707886"/>
              <a:gd name="connsiteX12" fmla="*/ 0 w 1870745"/>
              <a:gd name="connsiteY12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0745" h="707886" fill="none" extrusionOk="0">
                <a:moveTo>
                  <a:pt x="0" y="0"/>
                </a:moveTo>
                <a:cubicBezTo>
                  <a:pt x="130814" y="-41819"/>
                  <a:pt x="306457" y="43605"/>
                  <a:pt x="486394" y="0"/>
                </a:cubicBezTo>
                <a:cubicBezTo>
                  <a:pt x="666331" y="-43605"/>
                  <a:pt x="727083" y="5733"/>
                  <a:pt x="916665" y="0"/>
                </a:cubicBezTo>
                <a:cubicBezTo>
                  <a:pt x="1106247" y="-5733"/>
                  <a:pt x="1274858" y="1891"/>
                  <a:pt x="1421766" y="0"/>
                </a:cubicBezTo>
                <a:cubicBezTo>
                  <a:pt x="1568674" y="-1891"/>
                  <a:pt x="1765649" y="42011"/>
                  <a:pt x="1870745" y="0"/>
                </a:cubicBezTo>
                <a:cubicBezTo>
                  <a:pt x="1908707" y="149050"/>
                  <a:pt x="1848469" y="253018"/>
                  <a:pt x="1870745" y="353943"/>
                </a:cubicBezTo>
                <a:cubicBezTo>
                  <a:pt x="1893021" y="454868"/>
                  <a:pt x="1832217" y="537996"/>
                  <a:pt x="1870745" y="707886"/>
                </a:cubicBezTo>
                <a:cubicBezTo>
                  <a:pt x="1721454" y="720645"/>
                  <a:pt x="1534570" y="696037"/>
                  <a:pt x="1440474" y="707886"/>
                </a:cubicBezTo>
                <a:cubicBezTo>
                  <a:pt x="1346378" y="719735"/>
                  <a:pt x="1067772" y="700624"/>
                  <a:pt x="972787" y="707886"/>
                </a:cubicBezTo>
                <a:cubicBezTo>
                  <a:pt x="877802" y="715148"/>
                  <a:pt x="636203" y="686946"/>
                  <a:pt x="523809" y="707886"/>
                </a:cubicBezTo>
                <a:cubicBezTo>
                  <a:pt x="411415" y="728826"/>
                  <a:pt x="151319" y="650258"/>
                  <a:pt x="0" y="707886"/>
                </a:cubicBezTo>
                <a:cubicBezTo>
                  <a:pt x="-10341" y="539256"/>
                  <a:pt x="34510" y="455192"/>
                  <a:pt x="0" y="361022"/>
                </a:cubicBezTo>
                <a:cubicBezTo>
                  <a:pt x="-34510" y="266852"/>
                  <a:pt x="9948" y="115928"/>
                  <a:pt x="0" y="0"/>
                </a:cubicBezTo>
                <a:close/>
              </a:path>
              <a:path w="1870745" h="707886" stroke="0" extrusionOk="0">
                <a:moveTo>
                  <a:pt x="0" y="0"/>
                </a:moveTo>
                <a:cubicBezTo>
                  <a:pt x="191581" y="-30796"/>
                  <a:pt x="323253" y="48790"/>
                  <a:pt x="448979" y="0"/>
                </a:cubicBezTo>
                <a:cubicBezTo>
                  <a:pt x="574705" y="-48790"/>
                  <a:pt x="712342" y="11349"/>
                  <a:pt x="879250" y="0"/>
                </a:cubicBezTo>
                <a:cubicBezTo>
                  <a:pt x="1046158" y="-11349"/>
                  <a:pt x="1240217" y="35230"/>
                  <a:pt x="1384351" y="0"/>
                </a:cubicBezTo>
                <a:cubicBezTo>
                  <a:pt x="1528485" y="-35230"/>
                  <a:pt x="1736648" y="49152"/>
                  <a:pt x="1870745" y="0"/>
                </a:cubicBezTo>
                <a:cubicBezTo>
                  <a:pt x="1872648" y="81890"/>
                  <a:pt x="1853089" y="209667"/>
                  <a:pt x="1870745" y="361022"/>
                </a:cubicBezTo>
                <a:cubicBezTo>
                  <a:pt x="1888401" y="512377"/>
                  <a:pt x="1870468" y="570538"/>
                  <a:pt x="1870745" y="707886"/>
                </a:cubicBezTo>
                <a:cubicBezTo>
                  <a:pt x="1666798" y="713073"/>
                  <a:pt x="1563299" y="688462"/>
                  <a:pt x="1440474" y="707886"/>
                </a:cubicBezTo>
                <a:cubicBezTo>
                  <a:pt x="1317649" y="727310"/>
                  <a:pt x="1195118" y="673045"/>
                  <a:pt x="954080" y="707886"/>
                </a:cubicBezTo>
                <a:cubicBezTo>
                  <a:pt x="713042" y="742727"/>
                  <a:pt x="709743" y="676198"/>
                  <a:pt x="523809" y="707886"/>
                </a:cubicBezTo>
                <a:cubicBezTo>
                  <a:pt x="337875" y="739574"/>
                  <a:pt x="119165" y="691542"/>
                  <a:pt x="0" y="707886"/>
                </a:cubicBezTo>
                <a:cubicBezTo>
                  <a:pt x="-30409" y="578979"/>
                  <a:pt x="1708" y="417271"/>
                  <a:pt x="0" y="339785"/>
                </a:cubicBezTo>
                <a:cubicBezTo>
                  <a:pt x="-1708" y="262299"/>
                  <a:pt x="18701" y="10514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922711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masis MT Pro Black" panose="02040A04050005020304" pitchFamily="18" charset="0"/>
              </a:rPr>
              <a:t>ISAAC</a:t>
            </a:r>
          </a:p>
          <a:p>
            <a:pPr algn="ctr"/>
            <a:r>
              <a:rPr lang="es-ES" sz="2000" dirty="0">
                <a:latin typeface="Amasis MT Pro" panose="02040504050005020304" pitchFamily="18" charset="0"/>
              </a:rPr>
              <a:t>(Hijo heredero)</a:t>
            </a:r>
            <a:endParaRPr lang="es-MX" sz="2000" dirty="0">
              <a:latin typeface="Amasis MT Pro" panose="02040504050005020304" pitchFamily="18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E7C4381E-B3A6-42DB-AEE5-BB848CC79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5462">
            <a:off x="4888246" y="5024000"/>
            <a:ext cx="1323601" cy="1602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20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2" grpId="0" animBg="1"/>
      <p:bldP spid="21" grpId="0" animBg="1"/>
      <p:bldP spid="23" grpId="0" animBg="1"/>
      <p:bldP spid="29" grpId="0" animBg="1"/>
    </p:bld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1851</TotalTime>
  <Words>2062</Words>
  <Application>Microsoft Office PowerPoint</Application>
  <PresentationFormat>Panorámica</PresentationFormat>
  <Paragraphs>141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Amasis MT Pro</vt:lpstr>
      <vt:lpstr>Amasis MT Pro Black</vt:lpstr>
      <vt:lpstr>Arial</vt:lpstr>
      <vt:lpstr>Century Gothic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Educación MX</dc:creator>
  <cp:lastModifiedBy>Educación MX</cp:lastModifiedBy>
  <cp:revision>29</cp:revision>
  <dcterms:created xsi:type="dcterms:W3CDTF">2022-03-26T17:42:10Z</dcterms:created>
  <dcterms:modified xsi:type="dcterms:W3CDTF">2022-04-02T03:39:58Z</dcterms:modified>
</cp:coreProperties>
</file>