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69" r:id="rId4"/>
    <p:sldId id="265" r:id="rId5"/>
    <p:sldId id="267" r:id="rId6"/>
    <p:sldId id="260" r:id="rId7"/>
    <p:sldId id="262" r:id="rId8"/>
    <p:sldId id="263" r:id="rId9"/>
    <p:sldId id="270" r:id="rId10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  <a:srgbClr val="76D6FF"/>
    <a:srgbClr val="FF6600"/>
    <a:srgbClr val="0000FF"/>
    <a:srgbClr val="FF9900"/>
    <a:srgbClr val="446777"/>
    <a:srgbClr val="22343C"/>
    <a:srgbClr val="37463B"/>
    <a:srgbClr val="ADC5D0"/>
    <a:srgbClr val="9BB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8" autoAdjust="0"/>
    <p:restoredTop sz="94616" autoAdjust="0"/>
  </p:normalViewPr>
  <p:slideViewPr>
    <p:cSldViewPr snapToGrid="0">
      <p:cViewPr varScale="1">
        <p:scale>
          <a:sx n="87" d="100"/>
          <a:sy n="87" d="100"/>
        </p:scale>
        <p:origin x="22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7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6A1B572A-28C2-467C-89D6-53D16775A8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AADE24F-5D56-4409-9D75-F34B10E98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D799D42-D659-4D6B-89BE-E5E4CF49F7F0}" type="datetime1">
              <a:rPr lang="es-ES" smtClean="0"/>
              <a:t>3/10/22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9800D75-C563-4119-8787-D8CD17695E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D1A6FF2-47B1-440E-A1C2-0011B15643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CB800D5-F0A2-4A01-9A9B-8BD255874D3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059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3B411-790A-4770-A5E5-60383099E417}" type="datetime1">
              <a:rPr lang="es-ES" smtClean="0"/>
              <a:pPr/>
              <a:t>3/10/22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FB0464-F52C-4F62-B2A8-C42021021BFD}" type="slidenum">
              <a:rPr lang="es-ES" noProof="0" smtClean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8196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FB0464-F52C-4F62-B2A8-C42021021BF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133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FB0464-F52C-4F62-B2A8-C42021021BF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60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FB0464-F52C-4F62-B2A8-C42021021BF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346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FB0464-F52C-4F62-B2A8-C42021021BF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4480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FB0464-F52C-4F62-B2A8-C42021021BF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694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FB0464-F52C-4F62-B2A8-C42021021BF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009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FB0464-F52C-4F62-B2A8-C42021021BF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062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FB0464-F52C-4F62-B2A8-C42021021BF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709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FB0464-F52C-4F62-B2A8-C42021021BF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88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de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FBE915A5-FFEB-441B-BDE8-F306FB7E62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 rtlCol="0"/>
          <a:lstStyle>
            <a:lvl1pPr algn="ctr">
              <a:buFontTx/>
              <a:buNone/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7FCB6BAA-ADA6-4E0B-9F0B-A3CA2EFB3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0305" y="4938614"/>
            <a:ext cx="3249643" cy="379110"/>
          </a:xfrm>
        </p:spPr>
        <p:txBody>
          <a:bodyPr rtlCol="0"/>
          <a:lstStyle>
            <a:lvl1pPr algn="ctr">
              <a:buNone/>
              <a:defRPr sz="14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Fecha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556029E-DA4E-4759-8437-471096A96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365099"/>
            <a:ext cx="4809839" cy="573515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4000" spc="300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algn="ctr" rtl="0">
              <a:spcBef>
                <a:spcPts val="1000"/>
              </a:spcBef>
              <a:buFont typeface="Arial" panose="020B0604020202020204" pitchFamily="34" charset="0"/>
            </a:pPr>
            <a:r>
              <a:rPr lang="es-ES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64587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t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96A1E487-F2EC-4AB0-B146-A17F2F22E5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7999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/>
          <a:lstStyle>
            <a:lvl1pPr algn="ctr">
              <a:buFontTx/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80296D4C-4C11-4F2C-B095-9DC1C6CCAD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5069" y="3077822"/>
            <a:ext cx="1039006" cy="368878"/>
          </a:xfrm>
        </p:spPr>
        <p:txBody>
          <a:bodyPr rtlCol="0"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211C2A-C68C-42C1-908C-D8A132FB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2299" y="2966697"/>
            <a:ext cx="2722422" cy="5911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rtl="0">
              <a:spcBef>
                <a:spcPts val="1000"/>
              </a:spcBef>
              <a:buFontTx/>
            </a:pPr>
            <a:r>
              <a:rPr lang="es-ES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8493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F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imagen que contiene una alfombra&#10;&#10;Descripción generada automáticamente">
            <a:extLst>
              <a:ext uri="{FF2B5EF4-FFF2-40B4-BE49-F238E27FC236}">
                <a16:creationId xmlns:a16="http://schemas.microsoft.com/office/drawing/2014/main" id="{17890488-3607-4BE4-9768-F9F1E59A2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51432" r="2143" b="11272"/>
          <a:stretch/>
        </p:blipFill>
        <p:spPr>
          <a:xfrm rot="10800000" flipV="1">
            <a:off x="-8" y="-7646"/>
            <a:ext cx="6000738" cy="6858000"/>
          </a:xfrm>
          <a:prstGeom prst="rect">
            <a:avLst/>
          </a:prstGeom>
        </p:spPr>
      </p:pic>
      <p:sp>
        <p:nvSpPr>
          <p:cNvPr id="12" name="Marcador de posición de imagen 20">
            <a:extLst>
              <a:ext uri="{FF2B5EF4-FFF2-40B4-BE49-F238E27FC236}">
                <a16:creationId xmlns:a16="http://schemas.microsoft.com/office/drawing/2014/main" id="{A2A236F3-741B-4D35-B5D8-CE6FB7E01F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00730" y="0"/>
            <a:ext cx="6191270" cy="6858000"/>
          </a:xfrm>
          <a:solidFill>
            <a:schemeClr val="accent6"/>
          </a:solidFill>
        </p:spPr>
        <p:txBody>
          <a:bodyPr rtlCol="0"/>
          <a:lstStyle>
            <a:lvl1pPr algn="ctr">
              <a:buNone/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CDD9A1-FE51-41A1-8C8D-FDA7B913253F}"/>
              </a:ext>
            </a:extLst>
          </p:cNvPr>
          <p:cNvSpPr/>
          <p:nvPr userDrawn="1"/>
        </p:nvSpPr>
        <p:spPr>
          <a:xfrm>
            <a:off x="285565" y="285566"/>
            <a:ext cx="5405021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id="{35FB84FF-8E5E-4861-B3BF-0F0192E59B4F}"/>
              </a:ext>
            </a:extLst>
          </p:cNvPr>
          <p:cNvSpPr/>
          <p:nvPr userDrawn="1"/>
        </p:nvSpPr>
        <p:spPr>
          <a:xfrm rot="1514662">
            <a:off x="2317266" y="5622803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E6E5DD7-751B-4BC5-B035-37ED6032D058}"/>
              </a:ext>
            </a:extLst>
          </p:cNvPr>
          <p:cNvSpPr/>
          <p:nvPr userDrawn="1"/>
        </p:nvSpPr>
        <p:spPr>
          <a:xfrm>
            <a:off x="647641" y="791905"/>
            <a:ext cx="4664641" cy="3927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34058EA-A15F-40E4-A9F3-8EA250D7FBF3}"/>
              </a:ext>
            </a:extLst>
          </p:cNvPr>
          <p:cNvSpPr/>
          <p:nvPr userDrawn="1"/>
        </p:nvSpPr>
        <p:spPr>
          <a:xfrm>
            <a:off x="1898788" y="521602"/>
            <a:ext cx="2162346" cy="52083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Marcador de posición de imagen 4">
            <a:extLst>
              <a:ext uri="{FF2B5EF4-FFF2-40B4-BE49-F238E27FC236}">
                <a16:creationId xmlns:a16="http://schemas.microsoft.com/office/drawing/2014/main" id="{72A691C7-3F2C-4DFD-B0FC-1A205B3641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4154" y="1120228"/>
            <a:ext cx="3992160" cy="2842172"/>
          </a:xfrm>
          <a:solidFill>
            <a:schemeClr val="accent5">
              <a:lumMod val="9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accent5">
                    <a:lumMod val="9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F44A2A-7969-48CC-B5CE-702F5C63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13" y="5012463"/>
            <a:ext cx="4664641" cy="653277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 rtl="0">
              <a:lnSpc>
                <a:spcPct val="100000"/>
              </a:lnSpc>
              <a:spcBef>
                <a:spcPts val="1000"/>
              </a:spcBef>
              <a:buFontTx/>
            </a:pPr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333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oto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25" descr="Primer plano de un coral&#10;&#10;Descripción generada automáticamente">
            <a:extLst>
              <a:ext uri="{FF2B5EF4-FFF2-40B4-BE49-F238E27FC236}">
                <a16:creationId xmlns:a16="http://schemas.microsoft.com/office/drawing/2014/main" id="{494EA73B-5244-4C80-99EB-DDE5EDF9E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AA9CE015-6EB3-4DD0-8826-DCA2711CBE4F}"/>
              </a:ext>
            </a:extLst>
          </p:cNvPr>
          <p:cNvSpPr/>
          <p:nvPr/>
        </p:nvSpPr>
        <p:spPr>
          <a:xfrm>
            <a:off x="848391" y="764153"/>
            <a:ext cx="4664641" cy="5590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82B1BBD-5D08-4833-9588-FBABF1274F43}"/>
              </a:ext>
            </a:extLst>
          </p:cNvPr>
          <p:cNvSpPr/>
          <p:nvPr userDrawn="1"/>
        </p:nvSpPr>
        <p:spPr>
          <a:xfrm>
            <a:off x="2099538" y="484640"/>
            <a:ext cx="2162346" cy="53004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6" name="Gráfico 3">
            <a:extLst>
              <a:ext uri="{FF2B5EF4-FFF2-40B4-BE49-F238E27FC236}">
                <a16:creationId xmlns:a16="http://schemas.microsoft.com/office/drawing/2014/main" id="{8D4CA70A-5D6E-4779-8014-6C12C593AFCF}"/>
              </a:ext>
            </a:extLst>
          </p:cNvPr>
          <p:cNvSpPr/>
          <p:nvPr userDrawn="1"/>
        </p:nvSpPr>
        <p:spPr>
          <a:xfrm rot="1514662">
            <a:off x="8184917" y="3851221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0" name="Marcador de posición de imagen 4">
            <a:extLst>
              <a:ext uri="{FF2B5EF4-FFF2-40B4-BE49-F238E27FC236}">
                <a16:creationId xmlns:a16="http://schemas.microsoft.com/office/drawing/2014/main" id="{FFF16015-5381-40DF-BF92-F9C4CCB72D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4904" y="1164507"/>
            <a:ext cx="3992160" cy="4284881"/>
          </a:xfrm>
          <a:solidFill>
            <a:schemeClr val="accent5">
              <a:lumMod val="75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3C1C624-86ED-41D8-8323-124CEDD3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3103417"/>
            <a:ext cx="4514147" cy="811119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 rtl="0">
              <a:lnSpc>
                <a:spcPct val="100000"/>
              </a:lnSpc>
              <a:spcBef>
                <a:spcPts val="1000"/>
              </a:spcBef>
              <a:buFontTx/>
            </a:pPr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0150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s">
    <p:bg>
      <p:bgPr>
        <a:solidFill>
          <a:srgbClr val="3746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25" descr="Primer plano de un coral&#10;&#10;Descripción generada automáticamente">
            <a:extLst>
              <a:ext uri="{FF2B5EF4-FFF2-40B4-BE49-F238E27FC236}">
                <a16:creationId xmlns:a16="http://schemas.microsoft.com/office/drawing/2014/main" id="{4B0ACBD7-EFB6-4100-A022-0B9A0A88C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5000"/>
          </a:blip>
          <a:srcRect t="30332" b="13926"/>
          <a:stretch/>
        </p:blipFill>
        <p:spPr>
          <a:xfrm>
            <a:off x="-151534" y="0"/>
            <a:ext cx="12302836" cy="6858000"/>
          </a:xfrm>
          <a:prstGeom prst="rect">
            <a:avLst/>
          </a:prstGeom>
        </p:spPr>
      </p:pic>
      <p:sp>
        <p:nvSpPr>
          <p:cNvPr id="2" name="Gráfico 11">
            <a:extLst>
              <a:ext uri="{FF2B5EF4-FFF2-40B4-BE49-F238E27FC236}">
                <a16:creationId xmlns:a16="http://schemas.microsoft.com/office/drawing/2014/main" id="{25082345-B677-4FCD-8A8F-A78A42503CCC}"/>
              </a:ext>
            </a:extLst>
          </p:cNvPr>
          <p:cNvSpPr/>
          <p:nvPr/>
        </p:nvSpPr>
        <p:spPr>
          <a:xfrm rot="20388820" flipH="1">
            <a:off x="1491896" y="5646588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" name="Gráfico 6">
            <a:extLst>
              <a:ext uri="{FF2B5EF4-FFF2-40B4-BE49-F238E27FC236}">
                <a16:creationId xmlns:a16="http://schemas.microsoft.com/office/drawing/2014/main" id="{3CB33A04-E7AD-4AC4-88B3-60ED7E9B9566}"/>
              </a:ext>
            </a:extLst>
          </p:cNvPr>
          <p:cNvSpPr/>
          <p:nvPr/>
        </p:nvSpPr>
        <p:spPr>
          <a:xfrm rot="1479909">
            <a:off x="9335388" y="5646587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976E5A3-E720-491F-80B9-92B94D665167}"/>
              </a:ext>
            </a:extLst>
          </p:cNvPr>
          <p:cNvSpPr/>
          <p:nvPr userDrawn="1"/>
        </p:nvSpPr>
        <p:spPr>
          <a:xfrm>
            <a:off x="524899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70D647A-A7D0-4786-B3B1-01ECB0E5CEA2}"/>
              </a:ext>
            </a:extLst>
          </p:cNvPr>
          <p:cNvSpPr/>
          <p:nvPr userDrawn="1"/>
        </p:nvSpPr>
        <p:spPr>
          <a:xfrm>
            <a:off x="1413196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96FA808-97EC-4F02-8C56-FE1435B9771D}"/>
              </a:ext>
            </a:extLst>
          </p:cNvPr>
          <p:cNvSpPr/>
          <p:nvPr userDrawn="1"/>
        </p:nvSpPr>
        <p:spPr>
          <a:xfrm>
            <a:off x="4386204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E109696-1980-4D2D-B937-02F74014104E}"/>
              </a:ext>
            </a:extLst>
          </p:cNvPr>
          <p:cNvSpPr/>
          <p:nvPr userDrawn="1"/>
        </p:nvSpPr>
        <p:spPr>
          <a:xfrm>
            <a:off x="5274501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0447A092-9105-4154-A058-8646A83D73E4}"/>
              </a:ext>
            </a:extLst>
          </p:cNvPr>
          <p:cNvSpPr/>
          <p:nvPr userDrawn="1"/>
        </p:nvSpPr>
        <p:spPr>
          <a:xfrm>
            <a:off x="8247514" y="677261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95407C56-9ECE-4F96-9CC0-5AF4992CB676}"/>
              </a:ext>
            </a:extLst>
          </p:cNvPr>
          <p:cNvSpPr/>
          <p:nvPr userDrawn="1"/>
        </p:nvSpPr>
        <p:spPr>
          <a:xfrm>
            <a:off x="9135811" y="329560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48F0D1A6-69DE-433E-821B-4FF1D0640D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015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20" name="Marcador de posición de imagen 18">
            <a:extLst>
              <a:ext uri="{FF2B5EF4-FFF2-40B4-BE49-F238E27FC236}">
                <a16:creationId xmlns:a16="http://schemas.microsoft.com/office/drawing/2014/main" id="{5433B204-C104-4815-BF09-872F084D86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32320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21" name="Marcador de posición de imagen 18">
            <a:extLst>
              <a:ext uri="{FF2B5EF4-FFF2-40B4-BE49-F238E27FC236}">
                <a16:creationId xmlns:a16="http://schemas.microsoft.com/office/drawing/2014/main" id="{7E31EC5E-2551-4B7D-90D4-D3B557EA3E7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93630" y="943258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8BF323E-9C2D-48E5-BB6B-96419386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067" y="5766800"/>
            <a:ext cx="4721634" cy="676186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 rtl="0">
              <a:lnSpc>
                <a:spcPct val="100000"/>
              </a:lnSpc>
              <a:spcBef>
                <a:spcPts val="1000"/>
              </a:spcBef>
              <a:buFontTx/>
            </a:pPr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0581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E25742E-0B47-444B-8B8B-BB03EAE7FC4B}"/>
              </a:ext>
            </a:extLst>
          </p:cNvPr>
          <p:cNvSpPr/>
          <p:nvPr userDrawn="1"/>
        </p:nvSpPr>
        <p:spPr>
          <a:xfrm>
            <a:off x="0" y="-7732"/>
            <a:ext cx="12191010" cy="68657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pic>
        <p:nvPicPr>
          <p:cNvPr id="7" name="Imagen 6" descr="Una imagen que contiene una alfombra&#10;&#10;Descripción generada automáticamente">
            <a:extLst>
              <a:ext uri="{FF2B5EF4-FFF2-40B4-BE49-F238E27FC236}">
                <a16:creationId xmlns:a16="http://schemas.microsoft.com/office/drawing/2014/main" id="{E4D5090F-2595-49C8-8F31-FCFF302C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3541" r="2143" b="34177"/>
          <a:stretch/>
        </p:blipFill>
        <p:spPr>
          <a:xfrm rot="10800000" flipV="1">
            <a:off x="-7" y="-7646"/>
            <a:ext cx="12191017" cy="5087646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7A53ABB2-D679-4B08-8670-374EBC192A70}"/>
              </a:ext>
            </a:extLst>
          </p:cNvPr>
          <p:cNvSpPr/>
          <p:nvPr userDrawn="1"/>
        </p:nvSpPr>
        <p:spPr>
          <a:xfrm>
            <a:off x="539327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B8FA6E14-528F-4D1D-8DED-CC55E7F4D15A}"/>
              </a:ext>
            </a:extLst>
          </p:cNvPr>
          <p:cNvSpPr/>
          <p:nvPr userDrawn="1"/>
        </p:nvSpPr>
        <p:spPr>
          <a:xfrm>
            <a:off x="1140392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76D0D81-7898-4FD0-B5CB-91DC005C6CD8}"/>
              </a:ext>
            </a:extLst>
          </p:cNvPr>
          <p:cNvSpPr/>
          <p:nvPr/>
        </p:nvSpPr>
        <p:spPr>
          <a:xfrm>
            <a:off x="3336321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97715DBE-F5C3-4046-BFEF-BC9F50A9DAE1}"/>
              </a:ext>
            </a:extLst>
          </p:cNvPr>
          <p:cNvSpPr/>
          <p:nvPr userDrawn="1"/>
        </p:nvSpPr>
        <p:spPr>
          <a:xfrm>
            <a:off x="3937386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70D90CF-903F-438D-B2DC-69E7F8BE88A1}"/>
              </a:ext>
            </a:extLst>
          </p:cNvPr>
          <p:cNvSpPr/>
          <p:nvPr userDrawn="1"/>
        </p:nvSpPr>
        <p:spPr>
          <a:xfrm>
            <a:off x="6133415" y="3393059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B96F7532-1DBF-4548-BD12-CFF9D1595916}"/>
              </a:ext>
            </a:extLst>
          </p:cNvPr>
          <p:cNvSpPr/>
          <p:nvPr userDrawn="1"/>
        </p:nvSpPr>
        <p:spPr>
          <a:xfrm>
            <a:off x="6734480" y="3079336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542E3DD0-50DC-45B6-8B27-EE9F633A9A80}"/>
              </a:ext>
            </a:extLst>
          </p:cNvPr>
          <p:cNvSpPr/>
          <p:nvPr/>
        </p:nvSpPr>
        <p:spPr>
          <a:xfrm>
            <a:off x="8928137" y="3393143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49F0792B-F250-4A87-B672-10CD1FF7DB06}"/>
              </a:ext>
            </a:extLst>
          </p:cNvPr>
          <p:cNvSpPr/>
          <p:nvPr userDrawn="1"/>
        </p:nvSpPr>
        <p:spPr>
          <a:xfrm>
            <a:off x="9529202" y="3079420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94DB7F-A747-40DE-96EF-1D82762E6F2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9" name="Marcador de texto 15">
            <a:extLst>
              <a:ext uri="{FF2B5EF4-FFF2-40B4-BE49-F238E27FC236}">
                <a16:creationId xmlns:a16="http://schemas.microsoft.com/office/drawing/2014/main" id="{A4F23455-1CA2-484A-A539-C13F39C102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5707" y="743985"/>
            <a:ext cx="1039006" cy="368878"/>
          </a:xfrm>
        </p:spPr>
        <p:txBody>
          <a:bodyPr rtlCol="0"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4" name="Gráfico 21">
            <a:extLst>
              <a:ext uri="{FF2B5EF4-FFF2-40B4-BE49-F238E27FC236}">
                <a16:creationId xmlns:a16="http://schemas.microsoft.com/office/drawing/2014/main" id="{02AF6E82-BA59-498B-9E11-F1E1BEA76522}"/>
              </a:ext>
            </a:extLst>
          </p:cNvPr>
          <p:cNvSpPr/>
          <p:nvPr/>
        </p:nvSpPr>
        <p:spPr>
          <a:xfrm rot="1600662">
            <a:off x="5546311" y="2233118"/>
            <a:ext cx="1100563" cy="563350"/>
          </a:xfrm>
          <a:custGeom>
            <a:avLst/>
            <a:gdLst>
              <a:gd name="connsiteX0" fmla="*/ 1100560 w 1100563"/>
              <a:gd name="connsiteY0" fmla="*/ 57532 h 563350"/>
              <a:gd name="connsiteX1" fmla="*/ 1083745 w 1100563"/>
              <a:gd name="connsiteY1" fmla="*/ 74346 h 563350"/>
              <a:gd name="connsiteX2" fmla="*/ 1087472 w 1100563"/>
              <a:gd name="connsiteY2" fmla="*/ 83617 h 563350"/>
              <a:gd name="connsiteX3" fmla="*/ 1085654 w 1100563"/>
              <a:gd name="connsiteY3" fmla="*/ 86707 h 563350"/>
              <a:gd name="connsiteX4" fmla="*/ 1005400 w 1100563"/>
              <a:gd name="connsiteY4" fmla="*/ 138695 h 563350"/>
              <a:gd name="connsiteX5" fmla="*/ 946686 w 1100563"/>
              <a:gd name="connsiteY5" fmla="*/ 164780 h 563350"/>
              <a:gd name="connsiteX6" fmla="*/ 879429 w 1100563"/>
              <a:gd name="connsiteY6" fmla="*/ 192955 h 563350"/>
              <a:gd name="connsiteX7" fmla="*/ 853163 w 1100563"/>
              <a:gd name="connsiteY7" fmla="*/ 203407 h 563350"/>
              <a:gd name="connsiteX8" fmla="*/ 902969 w 1100563"/>
              <a:gd name="connsiteY8" fmla="*/ 207588 h 563350"/>
              <a:gd name="connsiteX9" fmla="*/ 950776 w 1100563"/>
              <a:gd name="connsiteY9" fmla="*/ 198136 h 563350"/>
              <a:gd name="connsiteX10" fmla="*/ 952140 w 1100563"/>
              <a:gd name="connsiteY10" fmla="*/ 201862 h 563350"/>
              <a:gd name="connsiteX11" fmla="*/ 941688 w 1100563"/>
              <a:gd name="connsiteY11" fmla="*/ 212496 h 563350"/>
              <a:gd name="connsiteX12" fmla="*/ 984587 w 1100563"/>
              <a:gd name="connsiteY12" fmla="*/ 235763 h 563350"/>
              <a:gd name="connsiteX13" fmla="*/ 983587 w 1100563"/>
              <a:gd name="connsiteY13" fmla="*/ 239308 h 563350"/>
              <a:gd name="connsiteX14" fmla="*/ 973226 w 1100563"/>
              <a:gd name="connsiteY14" fmla="*/ 238490 h 563350"/>
              <a:gd name="connsiteX15" fmla="*/ 920602 w 1100563"/>
              <a:gd name="connsiteY15" fmla="*/ 227038 h 563350"/>
              <a:gd name="connsiteX16" fmla="*/ 840893 w 1100563"/>
              <a:gd name="connsiteY16" fmla="*/ 227038 h 563350"/>
              <a:gd name="connsiteX17" fmla="*/ 839166 w 1100563"/>
              <a:gd name="connsiteY17" fmla="*/ 227311 h 563350"/>
              <a:gd name="connsiteX18" fmla="*/ 733918 w 1100563"/>
              <a:gd name="connsiteY18" fmla="*/ 267665 h 563350"/>
              <a:gd name="connsiteX19" fmla="*/ 717649 w 1100563"/>
              <a:gd name="connsiteY19" fmla="*/ 285206 h 563350"/>
              <a:gd name="connsiteX20" fmla="*/ 699744 w 1100563"/>
              <a:gd name="connsiteY20" fmla="*/ 315108 h 563350"/>
              <a:gd name="connsiteX21" fmla="*/ 656936 w 1100563"/>
              <a:gd name="connsiteY21" fmla="*/ 351373 h 563350"/>
              <a:gd name="connsiteX22" fmla="*/ 580863 w 1100563"/>
              <a:gd name="connsiteY22" fmla="*/ 394726 h 563350"/>
              <a:gd name="connsiteX23" fmla="*/ 613855 w 1100563"/>
              <a:gd name="connsiteY23" fmla="*/ 397998 h 563350"/>
              <a:gd name="connsiteX24" fmla="*/ 707197 w 1100563"/>
              <a:gd name="connsiteY24" fmla="*/ 364279 h 563350"/>
              <a:gd name="connsiteX25" fmla="*/ 777362 w 1100563"/>
              <a:gd name="connsiteY25" fmla="*/ 359462 h 563350"/>
              <a:gd name="connsiteX26" fmla="*/ 786451 w 1100563"/>
              <a:gd name="connsiteY26" fmla="*/ 367369 h 563350"/>
              <a:gd name="connsiteX27" fmla="*/ 775544 w 1100563"/>
              <a:gd name="connsiteY27" fmla="*/ 369278 h 563350"/>
              <a:gd name="connsiteX28" fmla="*/ 730100 w 1100563"/>
              <a:gd name="connsiteY28" fmla="*/ 377639 h 563350"/>
              <a:gd name="connsiteX29" fmla="*/ 626943 w 1100563"/>
              <a:gd name="connsiteY29" fmla="*/ 419175 h 563350"/>
              <a:gd name="connsiteX30" fmla="*/ 603130 w 1100563"/>
              <a:gd name="connsiteY30" fmla="*/ 422356 h 563350"/>
              <a:gd name="connsiteX31" fmla="*/ 528238 w 1100563"/>
              <a:gd name="connsiteY31" fmla="*/ 440897 h 563350"/>
              <a:gd name="connsiteX32" fmla="*/ 457982 w 1100563"/>
              <a:gd name="connsiteY32" fmla="*/ 479434 h 563350"/>
              <a:gd name="connsiteX33" fmla="*/ 417537 w 1100563"/>
              <a:gd name="connsiteY33" fmla="*/ 483524 h 563350"/>
              <a:gd name="connsiteX34" fmla="*/ 376274 w 1100563"/>
              <a:gd name="connsiteY34" fmla="*/ 478070 h 563350"/>
              <a:gd name="connsiteX35" fmla="*/ 364549 w 1100563"/>
              <a:gd name="connsiteY35" fmla="*/ 476525 h 563350"/>
              <a:gd name="connsiteX36" fmla="*/ 328012 w 1100563"/>
              <a:gd name="connsiteY36" fmla="*/ 480524 h 563350"/>
              <a:gd name="connsiteX37" fmla="*/ 206859 w 1100563"/>
              <a:gd name="connsiteY37" fmla="*/ 545509 h 563350"/>
              <a:gd name="connsiteX38" fmla="*/ 165232 w 1100563"/>
              <a:gd name="connsiteY38" fmla="*/ 557052 h 563350"/>
              <a:gd name="connsiteX39" fmla="*/ 95612 w 1100563"/>
              <a:gd name="connsiteY39" fmla="*/ 560233 h 563350"/>
              <a:gd name="connsiteX40" fmla="*/ 68164 w 1100563"/>
              <a:gd name="connsiteY40" fmla="*/ 563051 h 563350"/>
              <a:gd name="connsiteX41" fmla="*/ 49713 w 1100563"/>
              <a:gd name="connsiteY41" fmla="*/ 561596 h 563350"/>
              <a:gd name="connsiteX42" fmla="*/ 19175 w 1100563"/>
              <a:gd name="connsiteY42" fmla="*/ 545146 h 563350"/>
              <a:gd name="connsiteX43" fmla="*/ 270 w 1100563"/>
              <a:gd name="connsiteY43" fmla="*/ 513153 h 563350"/>
              <a:gd name="connsiteX44" fmla="*/ 10813 w 1100563"/>
              <a:gd name="connsiteY44" fmla="*/ 499156 h 563350"/>
              <a:gd name="connsiteX45" fmla="*/ 125241 w 1100563"/>
              <a:gd name="connsiteY45" fmla="*/ 503428 h 563350"/>
              <a:gd name="connsiteX46" fmla="*/ 245395 w 1100563"/>
              <a:gd name="connsiteY46" fmla="*/ 476162 h 563350"/>
              <a:gd name="connsiteX47" fmla="*/ 309562 w 1100563"/>
              <a:gd name="connsiteY47" fmla="*/ 434081 h 563350"/>
              <a:gd name="connsiteX48" fmla="*/ 325649 w 1100563"/>
              <a:gd name="connsiteY48" fmla="*/ 416630 h 563350"/>
              <a:gd name="connsiteX49" fmla="*/ 339919 w 1100563"/>
              <a:gd name="connsiteY49" fmla="*/ 402452 h 563350"/>
              <a:gd name="connsiteX50" fmla="*/ 374820 w 1100563"/>
              <a:gd name="connsiteY50" fmla="*/ 386728 h 563350"/>
              <a:gd name="connsiteX51" fmla="*/ 389634 w 1100563"/>
              <a:gd name="connsiteY51" fmla="*/ 381911 h 563350"/>
              <a:gd name="connsiteX52" fmla="*/ 431988 w 1100563"/>
              <a:gd name="connsiteY52" fmla="*/ 341739 h 563350"/>
              <a:gd name="connsiteX53" fmla="*/ 445076 w 1100563"/>
              <a:gd name="connsiteY53" fmla="*/ 319562 h 563350"/>
              <a:gd name="connsiteX54" fmla="*/ 456164 w 1100563"/>
              <a:gd name="connsiteY54" fmla="*/ 302475 h 563350"/>
              <a:gd name="connsiteX55" fmla="*/ 462163 w 1100563"/>
              <a:gd name="connsiteY55" fmla="*/ 310110 h 563350"/>
              <a:gd name="connsiteX56" fmla="*/ 452347 w 1100563"/>
              <a:gd name="connsiteY56" fmla="*/ 324470 h 563350"/>
              <a:gd name="connsiteX57" fmla="*/ 451529 w 1100563"/>
              <a:gd name="connsiteY57" fmla="*/ 349828 h 563350"/>
              <a:gd name="connsiteX58" fmla="*/ 464799 w 1100563"/>
              <a:gd name="connsiteY58" fmla="*/ 339466 h 563350"/>
              <a:gd name="connsiteX59" fmla="*/ 479522 w 1100563"/>
              <a:gd name="connsiteY59" fmla="*/ 331559 h 563350"/>
              <a:gd name="connsiteX60" fmla="*/ 474251 w 1100563"/>
              <a:gd name="connsiteY60" fmla="*/ 345283 h 563350"/>
              <a:gd name="connsiteX61" fmla="*/ 386362 w 1100563"/>
              <a:gd name="connsiteY61" fmla="*/ 415994 h 563350"/>
              <a:gd name="connsiteX62" fmla="*/ 384363 w 1100563"/>
              <a:gd name="connsiteY62" fmla="*/ 420357 h 563350"/>
              <a:gd name="connsiteX63" fmla="*/ 511606 w 1100563"/>
              <a:gd name="connsiteY63" fmla="*/ 400089 h 563350"/>
              <a:gd name="connsiteX64" fmla="*/ 532965 w 1100563"/>
              <a:gd name="connsiteY64" fmla="*/ 377639 h 563350"/>
              <a:gd name="connsiteX65" fmla="*/ 540690 w 1100563"/>
              <a:gd name="connsiteY65" fmla="*/ 373731 h 563350"/>
              <a:gd name="connsiteX66" fmla="*/ 643848 w 1100563"/>
              <a:gd name="connsiteY66" fmla="*/ 319289 h 563350"/>
              <a:gd name="connsiteX67" fmla="*/ 682293 w 1100563"/>
              <a:gd name="connsiteY67" fmla="*/ 281116 h 563350"/>
              <a:gd name="connsiteX68" fmla="*/ 690382 w 1100563"/>
              <a:gd name="connsiteY68" fmla="*/ 267756 h 563350"/>
              <a:gd name="connsiteX69" fmla="*/ 767546 w 1100563"/>
              <a:gd name="connsiteY69" fmla="*/ 207497 h 563350"/>
              <a:gd name="connsiteX70" fmla="*/ 853435 w 1100563"/>
              <a:gd name="connsiteY70" fmla="*/ 180503 h 563350"/>
              <a:gd name="connsiteX71" fmla="*/ 897243 w 1100563"/>
              <a:gd name="connsiteY71" fmla="*/ 156691 h 563350"/>
              <a:gd name="connsiteX72" fmla="*/ 953685 w 1100563"/>
              <a:gd name="connsiteY72" fmla="*/ 99795 h 563350"/>
              <a:gd name="connsiteX73" fmla="*/ 963137 w 1100563"/>
              <a:gd name="connsiteY73" fmla="*/ 87434 h 563350"/>
              <a:gd name="connsiteX74" fmla="*/ 984678 w 1100563"/>
              <a:gd name="connsiteY74" fmla="*/ 26903 h 563350"/>
              <a:gd name="connsiteX75" fmla="*/ 983223 w 1100563"/>
              <a:gd name="connsiteY75" fmla="*/ 13633 h 563350"/>
              <a:gd name="connsiteX76" fmla="*/ 984132 w 1100563"/>
              <a:gd name="connsiteY76" fmla="*/ 0 h 563350"/>
              <a:gd name="connsiteX77" fmla="*/ 997856 w 1100563"/>
              <a:gd name="connsiteY77" fmla="*/ 21268 h 563350"/>
              <a:gd name="connsiteX78" fmla="*/ 1029758 w 1100563"/>
              <a:gd name="connsiteY78" fmla="*/ 6817 h 563350"/>
              <a:gd name="connsiteX79" fmla="*/ 1026759 w 1100563"/>
              <a:gd name="connsiteY79" fmla="*/ 11088 h 563350"/>
              <a:gd name="connsiteX80" fmla="*/ 986314 w 1100563"/>
              <a:gd name="connsiteY80" fmla="*/ 69984 h 563350"/>
              <a:gd name="connsiteX81" fmla="*/ 978134 w 1100563"/>
              <a:gd name="connsiteY81" fmla="*/ 87162 h 563350"/>
              <a:gd name="connsiteX82" fmla="*/ 947504 w 1100563"/>
              <a:gd name="connsiteY82" fmla="*/ 135968 h 563350"/>
              <a:gd name="connsiteX83" fmla="*/ 967772 w 1100563"/>
              <a:gd name="connsiteY83" fmla="*/ 137059 h 563350"/>
              <a:gd name="connsiteX84" fmla="*/ 1024396 w 1100563"/>
              <a:gd name="connsiteY84" fmla="*/ 114610 h 563350"/>
              <a:gd name="connsiteX85" fmla="*/ 1038483 w 1100563"/>
              <a:gd name="connsiteY85" fmla="*/ 102249 h 563350"/>
              <a:gd name="connsiteX86" fmla="*/ 1072839 w 1100563"/>
              <a:gd name="connsiteY86" fmla="*/ 67711 h 563350"/>
              <a:gd name="connsiteX87" fmla="*/ 1100560 w 1100563"/>
              <a:gd name="connsiteY87" fmla="*/ 57532 h 56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00563" h="563350">
                <a:moveTo>
                  <a:pt x="1100560" y="57532"/>
                </a:moveTo>
                <a:cubicBezTo>
                  <a:pt x="1100832" y="68802"/>
                  <a:pt x="1087199" y="65258"/>
                  <a:pt x="1083745" y="74346"/>
                </a:cubicBezTo>
                <a:cubicBezTo>
                  <a:pt x="1084654" y="76709"/>
                  <a:pt x="1086109" y="80254"/>
                  <a:pt x="1087472" y="83617"/>
                </a:cubicBezTo>
                <a:cubicBezTo>
                  <a:pt x="1086745" y="84889"/>
                  <a:pt x="1086472" y="86162"/>
                  <a:pt x="1085654" y="86707"/>
                </a:cubicBezTo>
                <a:cubicBezTo>
                  <a:pt x="1059024" y="104248"/>
                  <a:pt x="1032939" y="122790"/>
                  <a:pt x="1005400" y="138695"/>
                </a:cubicBezTo>
                <a:cubicBezTo>
                  <a:pt x="986950" y="149329"/>
                  <a:pt x="966409" y="156418"/>
                  <a:pt x="946686" y="164780"/>
                </a:cubicBezTo>
                <a:cubicBezTo>
                  <a:pt x="924328" y="174323"/>
                  <a:pt x="901879" y="183594"/>
                  <a:pt x="879429" y="192955"/>
                </a:cubicBezTo>
                <a:cubicBezTo>
                  <a:pt x="870977" y="196500"/>
                  <a:pt x="862433" y="199681"/>
                  <a:pt x="853163" y="203407"/>
                </a:cubicBezTo>
                <a:cubicBezTo>
                  <a:pt x="870431" y="204680"/>
                  <a:pt x="887064" y="204134"/>
                  <a:pt x="902969" y="207588"/>
                </a:cubicBezTo>
                <a:cubicBezTo>
                  <a:pt x="920511" y="211405"/>
                  <a:pt x="934417" y="197954"/>
                  <a:pt x="950776" y="198136"/>
                </a:cubicBezTo>
                <a:cubicBezTo>
                  <a:pt x="951231" y="199408"/>
                  <a:pt x="951685" y="200590"/>
                  <a:pt x="952140" y="201862"/>
                </a:cubicBezTo>
                <a:cubicBezTo>
                  <a:pt x="948868" y="205225"/>
                  <a:pt x="945596" y="208497"/>
                  <a:pt x="941688" y="212496"/>
                </a:cubicBezTo>
                <a:cubicBezTo>
                  <a:pt x="956139" y="220403"/>
                  <a:pt x="970317" y="228038"/>
                  <a:pt x="984587" y="235763"/>
                </a:cubicBezTo>
                <a:cubicBezTo>
                  <a:pt x="984223" y="236945"/>
                  <a:pt x="983950" y="238126"/>
                  <a:pt x="983587" y="239308"/>
                </a:cubicBezTo>
                <a:cubicBezTo>
                  <a:pt x="980133" y="239035"/>
                  <a:pt x="976589" y="239217"/>
                  <a:pt x="973226" y="238490"/>
                </a:cubicBezTo>
                <a:cubicBezTo>
                  <a:pt x="955684" y="234673"/>
                  <a:pt x="938325" y="228310"/>
                  <a:pt x="920602" y="227038"/>
                </a:cubicBezTo>
                <a:cubicBezTo>
                  <a:pt x="894153" y="225220"/>
                  <a:pt x="867523" y="226856"/>
                  <a:pt x="840893" y="227038"/>
                </a:cubicBezTo>
                <a:cubicBezTo>
                  <a:pt x="840348" y="227038"/>
                  <a:pt x="839711" y="227311"/>
                  <a:pt x="839166" y="227311"/>
                </a:cubicBezTo>
                <a:cubicBezTo>
                  <a:pt x="797539" y="223493"/>
                  <a:pt x="767001" y="249396"/>
                  <a:pt x="733918" y="267665"/>
                </a:cubicBezTo>
                <a:cubicBezTo>
                  <a:pt x="727283" y="271300"/>
                  <a:pt x="722193" y="278662"/>
                  <a:pt x="717649" y="285206"/>
                </a:cubicBezTo>
                <a:cubicBezTo>
                  <a:pt x="711105" y="294749"/>
                  <a:pt x="705743" y="305111"/>
                  <a:pt x="699744" y="315108"/>
                </a:cubicBezTo>
                <a:cubicBezTo>
                  <a:pt x="689474" y="331923"/>
                  <a:pt x="675568" y="343011"/>
                  <a:pt x="656936" y="351373"/>
                </a:cubicBezTo>
                <a:cubicBezTo>
                  <a:pt x="631396" y="362734"/>
                  <a:pt x="608038" y="378912"/>
                  <a:pt x="580863" y="394726"/>
                </a:cubicBezTo>
                <a:cubicBezTo>
                  <a:pt x="594041" y="400270"/>
                  <a:pt x="604130" y="401452"/>
                  <a:pt x="613855" y="397998"/>
                </a:cubicBezTo>
                <a:cubicBezTo>
                  <a:pt x="645120" y="387092"/>
                  <a:pt x="676113" y="375640"/>
                  <a:pt x="707197" y="364279"/>
                </a:cubicBezTo>
                <a:cubicBezTo>
                  <a:pt x="730191" y="355826"/>
                  <a:pt x="753550" y="353281"/>
                  <a:pt x="777362" y="359462"/>
                </a:cubicBezTo>
                <a:cubicBezTo>
                  <a:pt x="780725" y="360371"/>
                  <a:pt x="783724" y="362643"/>
                  <a:pt x="786451" y="367369"/>
                </a:cubicBezTo>
                <a:cubicBezTo>
                  <a:pt x="782816" y="368096"/>
                  <a:pt x="778907" y="370005"/>
                  <a:pt x="775544" y="369278"/>
                </a:cubicBezTo>
                <a:cubicBezTo>
                  <a:pt x="759094" y="365733"/>
                  <a:pt x="744643" y="371822"/>
                  <a:pt x="730100" y="377639"/>
                </a:cubicBezTo>
                <a:cubicBezTo>
                  <a:pt x="695654" y="391454"/>
                  <a:pt x="661480" y="405815"/>
                  <a:pt x="626943" y="419175"/>
                </a:cubicBezTo>
                <a:cubicBezTo>
                  <a:pt x="619672" y="421993"/>
                  <a:pt x="611037" y="422992"/>
                  <a:pt x="603130" y="422356"/>
                </a:cubicBezTo>
                <a:cubicBezTo>
                  <a:pt x="575955" y="420357"/>
                  <a:pt x="551597" y="428173"/>
                  <a:pt x="528238" y="440897"/>
                </a:cubicBezTo>
                <a:cubicBezTo>
                  <a:pt x="504789" y="453712"/>
                  <a:pt x="481158" y="466164"/>
                  <a:pt x="457982" y="479434"/>
                </a:cubicBezTo>
                <a:cubicBezTo>
                  <a:pt x="444803" y="487068"/>
                  <a:pt x="431624" y="486159"/>
                  <a:pt x="417537" y="483524"/>
                </a:cubicBezTo>
                <a:cubicBezTo>
                  <a:pt x="403904" y="480979"/>
                  <a:pt x="390089" y="479797"/>
                  <a:pt x="376274" y="478070"/>
                </a:cubicBezTo>
                <a:cubicBezTo>
                  <a:pt x="372366" y="477616"/>
                  <a:pt x="367912" y="478161"/>
                  <a:pt x="364549" y="476525"/>
                </a:cubicBezTo>
                <a:cubicBezTo>
                  <a:pt x="351370" y="470436"/>
                  <a:pt x="339646" y="474253"/>
                  <a:pt x="328012" y="480524"/>
                </a:cubicBezTo>
                <a:cubicBezTo>
                  <a:pt x="287658" y="502247"/>
                  <a:pt x="247667" y="524787"/>
                  <a:pt x="206859" y="545509"/>
                </a:cubicBezTo>
                <a:cubicBezTo>
                  <a:pt x="194225" y="551871"/>
                  <a:pt x="179410" y="555507"/>
                  <a:pt x="165232" y="557052"/>
                </a:cubicBezTo>
                <a:cubicBezTo>
                  <a:pt x="142146" y="559506"/>
                  <a:pt x="118788" y="559052"/>
                  <a:pt x="95612" y="560233"/>
                </a:cubicBezTo>
                <a:cubicBezTo>
                  <a:pt x="86432" y="560688"/>
                  <a:pt x="77343" y="562596"/>
                  <a:pt x="68164" y="563051"/>
                </a:cubicBezTo>
                <a:cubicBezTo>
                  <a:pt x="61983" y="563414"/>
                  <a:pt x="55167" y="563869"/>
                  <a:pt x="49713" y="561596"/>
                </a:cubicBezTo>
                <a:cubicBezTo>
                  <a:pt x="39079" y="557143"/>
                  <a:pt x="28809" y="551417"/>
                  <a:pt x="19175" y="545146"/>
                </a:cubicBezTo>
                <a:cubicBezTo>
                  <a:pt x="7814" y="537784"/>
                  <a:pt x="1906" y="526514"/>
                  <a:pt x="270" y="513153"/>
                </a:cubicBezTo>
                <a:cubicBezTo>
                  <a:pt x="-911" y="503519"/>
                  <a:pt x="1634" y="500429"/>
                  <a:pt x="10813" y="499156"/>
                </a:cubicBezTo>
                <a:cubicBezTo>
                  <a:pt x="49168" y="493612"/>
                  <a:pt x="87886" y="495521"/>
                  <a:pt x="125241" y="503428"/>
                </a:cubicBezTo>
                <a:cubicBezTo>
                  <a:pt x="170685" y="513062"/>
                  <a:pt x="208767" y="500156"/>
                  <a:pt x="245395" y="476162"/>
                </a:cubicBezTo>
                <a:cubicBezTo>
                  <a:pt x="266754" y="462165"/>
                  <a:pt x="287840" y="447532"/>
                  <a:pt x="309562" y="434081"/>
                </a:cubicBezTo>
                <a:cubicBezTo>
                  <a:pt x="316924" y="429536"/>
                  <a:pt x="322741" y="424356"/>
                  <a:pt x="325649" y="416630"/>
                </a:cubicBezTo>
                <a:cubicBezTo>
                  <a:pt x="328376" y="409359"/>
                  <a:pt x="333102" y="405360"/>
                  <a:pt x="339919" y="402452"/>
                </a:cubicBezTo>
                <a:cubicBezTo>
                  <a:pt x="351643" y="397362"/>
                  <a:pt x="363095" y="391818"/>
                  <a:pt x="374820" y="386728"/>
                </a:cubicBezTo>
                <a:cubicBezTo>
                  <a:pt x="379546" y="384638"/>
                  <a:pt x="384545" y="382820"/>
                  <a:pt x="389634" y="381911"/>
                </a:cubicBezTo>
                <a:cubicBezTo>
                  <a:pt x="409630" y="378185"/>
                  <a:pt x="425808" y="362007"/>
                  <a:pt x="431988" y="341739"/>
                </a:cubicBezTo>
                <a:cubicBezTo>
                  <a:pt x="434442" y="333740"/>
                  <a:pt x="440532" y="326833"/>
                  <a:pt x="445076" y="319562"/>
                </a:cubicBezTo>
                <a:cubicBezTo>
                  <a:pt x="448711" y="313654"/>
                  <a:pt x="452620" y="307928"/>
                  <a:pt x="456164" y="302475"/>
                </a:cubicBezTo>
                <a:cubicBezTo>
                  <a:pt x="462345" y="302566"/>
                  <a:pt x="464799" y="305111"/>
                  <a:pt x="462163" y="310110"/>
                </a:cubicBezTo>
                <a:cubicBezTo>
                  <a:pt x="459436" y="315199"/>
                  <a:pt x="455528" y="319653"/>
                  <a:pt x="452347" y="324470"/>
                </a:cubicBezTo>
                <a:cubicBezTo>
                  <a:pt x="447166" y="332286"/>
                  <a:pt x="445530" y="340375"/>
                  <a:pt x="451529" y="349828"/>
                </a:cubicBezTo>
                <a:cubicBezTo>
                  <a:pt x="455982" y="346283"/>
                  <a:pt x="460163" y="342466"/>
                  <a:pt x="464799" y="339466"/>
                </a:cubicBezTo>
                <a:cubicBezTo>
                  <a:pt x="469343" y="336467"/>
                  <a:pt x="474433" y="334286"/>
                  <a:pt x="479522" y="331559"/>
                </a:cubicBezTo>
                <a:cubicBezTo>
                  <a:pt x="483976" y="340284"/>
                  <a:pt x="478159" y="342102"/>
                  <a:pt x="474251" y="345283"/>
                </a:cubicBezTo>
                <a:cubicBezTo>
                  <a:pt x="445258" y="369278"/>
                  <a:pt x="412538" y="388637"/>
                  <a:pt x="386362" y="415994"/>
                </a:cubicBezTo>
                <a:cubicBezTo>
                  <a:pt x="385272" y="417085"/>
                  <a:pt x="384999" y="418993"/>
                  <a:pt x="384363" y="420357"/>
                </a:cubicBezTo>
                <a:cubicBezTo>
                  <a:pt x="430988" y="443987"/>
                  <a:pt x="471979" y="430718"/>
                  <a:pt x="511606" y="400089"/>
                </a:cubicBezTo>
                <a:cubicBezTo>
                  <a:pt x="511061" y="387728"/>
                  <a:pt x="519331" y="380457"/>
                  <a:pt x="532965" y="377639"/>
                </a:cubicBezTo>
                <a:cubicBezTo>
                  <a:pt x="535691" y="377094"/>
                  <a:pt x="538418" y="375458"/>
                  <a:pt x="540690" y="373731"/>
                </a:cubicBezTo>
                <a:cubicBezTo>
                  <a:pt x="572592" y="350827"/>
                  <a:pt x="609038" y="336649"/>
                  <a:pt x="643848" y="319289"/>
                </a:cubicBezTo>
                <a:cubicBezTo>
                  <a:pt x="660571" y="310928"/>
                  <a:pt x="676113" y="300748"/>
                  <a:pt x="682293" y="281116"/>
                </a:cubicBezTo>
                <a:cubicBezTo>
                  <a:pt x="683839" y="276299"/>
                  <a:pt x="687020" y="271755"/>
                  <a:pt x="690382" y="267756"/>
                </a:cubicBezTo>
                <a:cubicBezTo>
                  <a:pt x="711923" y="242398"/>
                  <a:pt x="736372" y="221766"/>
                  <a:pt x="767546" y="207497"/>
                </a:cubicBezTo>
                <a:cubicBezTo>
                  <a:pt x="795449" y="194773"/>
                  <a:pt x="824260" y="187684"/>
                  <a:pt x="853435" y="180503"/>
                </a:cubicBezTo>
                <a:cubicBezTo>
                  <a:pt x="869977" y="176504"/>
                  <a:pt x="884974" y="169415"/>
                  <a:pt x="897243" y="156691"/>
                </a:cubicBezTo>
                <a:cubicBezTo>
                  <a:pt x="915785" y="137423"/>
                  <a:pt x="934962" y="118881"/>
                  <a:pt x="953685" y="99795"/>
                </a:cubicBezTo>
                <a:cubicBezTo>
                  <a:pt x="957320" y="96069"/>
                  <a:pt x="961319" y="92069"/>
                  <a:pt x="963137" y="87434"/>
                </a:cubicBezTo>
                <a:cubicBezTo>
                  <a:pt x="970772" y="67439"/>
                  <a:pt x="978043" y="47262"/>
                  <a:pt x="984678" y="26903"/>
                </a:cubicBezTo>
                <a:cubicBezTo>
                  <a:pt x="985950" y="23086"/>
                  <a:pt x="983496" y="18087"/>
                  <a:pt x="983223" y="13633"/>
                </a:cubicBezTo>
                <a:cubicBezTo>
                  <a:pt x="983042" y="10634"/>
                  <a:pt x="983587" y="7544"/>
                  <a:pt x="984132" y="0"/>
                </a:cubicBezTo>
                <a:cubicBezTo>
                  <a:pt x="989949" y="8907"/>
                  <a:pt x="993403" y="14360"/>
                  <a:pt x="997856" y="21268"/>
                </a:cubicBezTo>
                <a:cubicBezTo>
                  <a:pt x="1005582" y="10543"/>
                  <a:pt x="1014398" y="2454"/>
                  <a:pt x="1029758" y="6817"/>
                </a:cubicBezTo>
                <a:cubicBezTo>
                  <a:pt x="1028849" y="8180"/>
                  <a:pt x="1028213" y="10270"/>
                  <a:pt x="1026759" y="11088"/>
                </a:cubicBezTo>
                <a:cubicBezTo>
                  <a:pt x="1004946" y="24994"/>
                  <a:pt x="993948" y="46262"/>
                  <a:pt x="986314" y="69984"/>
                </a:cubicBezTo>
                <a:cubicBezTo>
                  <a:pt x="984405" y="75982"/>
                  <a:pt x="981406" y="81799"/>
                  <a:pt x="978134" y="87162"/>
                </a:cubicBezTo>
                <a:cubicBezTo>
                  <a:pt x="968318" y="103340"/>
                  <a:pt x="958047" y="119245"/>
                  <a:pt x="947504" y="135968"/>
                </a:cubicBezTo>
                <a:cubicBezTo>
                  <a:pt x="954685" y="141512"/>
                  <a:pt x="961683" y="139331"/>
                  <a:pt x="967772" y="137059"/>
                </a:cubicBezTo>
                <a:cubicBezTo>
                  <a:pt x="986859" y="130061"/>
                  <a:pt x="1005855" y="122790"/>
                  <a:pt x="1024396" y="114610"/>
                </a:cubicBezTo>
                <a:cubicBezTo>
                  <a:pt x="1029849" y="112247"/>
                  <a:pt x="1034030" y="106702"/>
                  <a:pt x="1038483" y="102249"/>
                </a:cubicBezTo>
                <a:cubicBezTo>
                  <a:pt x="1049935" y="90797"/>
                  <a:pt x="1060842" y="78618"/>
                  <a:pt x="1072839" y="67711"/>
                </a:cubicBezTo>
                <a:cubicBezTo>
                  <a:pt x="1082655" y="58714"/>
                  <a:pt x="1090289" y="56623"/>
                  <a:pt x="1100560" y="57532"/>
                </a:cubicBezTo>
                <a:close/>
              </a:path>
            </a:pathLst>
          </a:custGeom>
          <a:solidFill>
            <a:srgbClr val="F8EAD4"/>
          </a:solidFill>
          <a:ln w="905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5" name="Marcador de posición de imagen 34">
            <a:extLst>
              <a:ext uri="{FF2B5EF4-FFF2-40B4-BE49-F238E27FC236}">
                <a16:creationId xmlns:a16="http://schemas.microsoft.com/office/drawing/2014/main" id="{771DFCF5-94C5-4563-8423-D05A462D8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0659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27" name="Marcador de posición de imagen 34">
            <a:extLst>
              <a:ext uri="{FF2B5EF4-FFF2-40B4-BE49-F238E27FC236}">
                <a16:creationId xmlns:a16="http://schemas.microsoft.com/office/drawing/2014/main" id="{EFB6A770-C929-4EDF-85EB-4A8B19E968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7653" y="3713275"/>
            <a:ext cx="2120872" cy="2107260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0" name="Marcador de posición de imagen 34">
            <a:extLst>
              <a:ext uri="{FF2B5EF4-FFF2-40B4-BE49-F238E27FC236}">
                <a16:creationId xmlns:a16="http://schemas.microsoft.com/office/drawing/2014/main" id="{E59E95AF-7585-4115-8054-B085E0FF9E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4747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1" name="Marcador de posición de imagen 34">
            <a:extLst>
              <a:ext uri="{FF2B5EF4-FFF2-40B4-BE49-F238E27FC236}">
                <a16:creationId xmlns:a16="http://schemas.microsoft.com/office/drawing/2014/main" id="{8CF32787-1C54-4041-B325-864EB07CA5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9469" y="3699573"/>
            <a:ext cx="2120872" cy="2120962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id="{B28F84D8-2288-4728-AC4E-041A09E0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4562" y="1524693"/>
            <a:ext cx="4581878" cy="676186"/>
          </a:xfrm>
        </p:spPr>
        <p:txBody>
          <a:bodyPr rtlCol="0"/>
          <a:lstStyle>
            <a:lvl1pPr algn="ctr">
              <a:lnSpc>
                <a:spcPct val="100000"/>
              </a:lnSpc>
              <a:buFontTx/>
              <a:buNone/>
              <a:defRPr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Agregue texto aquí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7076F62-F4E0-4C5E-B1BD-73BA1C63B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7497" y="646236"/>
            <a:ext cx="1755342" cy="592890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rtl="0">
              <a:spcBef>
                <a:spcPts val="1000"/>
              </a:spcBef>
              <a:buFontTx/>
            </a:pPr>
            <a:r>
              <a:rPr lang="es-ES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7609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de 8 fotografías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16453-F65D-4E9B-9827-962EA7B4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39241" cy="40703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61CD3A7-191A-485E-B049-D37C740CB310}"/>
              </a:ext>
            </a:extLst>
          </p:cNvPr>
          <p:cNvSpPr/>
          <p:nvPr/>
        </p:nvSpPr>
        <p:spPr>
          <a:xfrm>
            <a:off x="106303" y="122372"/>
            <a:ext cx="3419583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9B6B0CD-4535-4563-A88C-7CDF7196B85B}"/>
              </a:ext>
            </a:extLst>
          </p:cNvPr>
          <p:cNvSpPr/>
          <p:nvPr/>
        </p:nvSpPr>
        <p:spPr>
          <a:xfrm>
            <a:off x="106303" y="3741802"/>
            <a:ext cx="3419583" cy="2981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36616B6-846C-4079-9DD9-63233DAD3ACB}"/>
              </a:ext>
            </a:extLst>
          </p:cNvPr>
          <p:cNvSpPr/>
          <p:nvPr/>
        </p:nvSpPr>
        <p:spPr>
          <a:xfrm>
            <a:off x="3642691" y="122372"/>
            <a:ext cx="2956440" cy="2967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B979808-C3C3-4F87-A5AE-006E7FF4D946}"/>
              </a:ext>
            </a:extLst>
          </p:cNvPr>
          <p:cNvSpPr/>
          <p:nvPr/>
        </p:nvSpPr>
        <p:spPr>
          <a:xfrm>
            <a:off x="6708952" y="122372"/>
            <a:ext cx="2673402" cy="4139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6C382A8-4A78-49CE-B22C-0941D49A83FD}"/>
              </a:ext>
            </a:extLst>
          </p:cNvPr>
          <p:cNvSpPr/>
          <p:nvPr/>
        </p:nvSpPr>
        <p:spPr>
          <a:xfrm>
            <a:off x="3642690" y="3205824"/>
            <a:ext cx="2956440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DDCA776-FCFC-4F63-8D71-9078106C9472}"/>
              </a:ext>
            </a:extLst>
          </p:cNvPr>
          <p:cNvSpPr/>
          <p:nvPr/>
        </p:nvSpPr>
        <p:spPr>
          <a:xfrm>
            <a:off x="9492176" y="122372"/>
            <a:ext cx="2568606" cy="28600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59447AF-2555-49E0-918A-7A5A3E4DE479}"/>
              </a:ext>
            </a:extLst>
          </p:cNvPr>
          <p:cNvSpPr/>
          <p:nvPr/>
        </p:nvSpPr>
        <p:spPr>
          <a:xfrm>
            <a:off x="6708953" y="4372996"/>
            <a:ext cx="2673402" cy="2350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451BDE1-FF97-41BB-B1FE-039ECB3FAA48}"/>
              </a:ext>
            </a:extLst>
          </p:cNvPr>
          <p:cNvSpPr/>
          <p:nvPr/>
        </p:nvSpPr>
        <p:spPr>
          <a:xfrm>
            <a:off x="9492174" y="3090002"/>
            <a:ext cx="2568608" cy="36336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8" name="Marcador de posición de imagen 12">
            <a:extLst>
              <a:ext uri="{FF2B5EF4-FFF2-40B4-BE49-F238E27FC236}">
                <a16:creationId xmlns:a16="http://schemas.microsoft.com/office/drawing/2014/main" id="{67AD5A73-8716-4463-A72A-D6F3CA1C95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9279" y="374309"/>
            <a:ext cx="2926597" cy="2524311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29" name="Marcador de posición de imagen 18">
            <a:extLst>
              <a:ext uri="{FF2B5EF4-FFF2-40B4-BE49-F238E27FC236}">
                <a16:creationId xmlns:a16="http://schemas.microsoft.com/office/drawing/2014/main" id="{306E7670-75FA-47A8-81A4-05FD7DE0AF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189" y="3994520"/>
            <a:ext cx="2930525" cy="1987550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0" name="Marcador de posición de imagen 18">
            <a:extLst>
              <a:ext uri="{FF2B5EF4-FFF2-40B4-BE49-F238E27FC236}">
                <a16:creationId xmlns:a16="http://schemas.microsoft.com/office/drawing/2014/main" id="{D93EF954-7570-4C45-A73E-2430228549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37360" y="374308"/>
            <a:ext cx="2078236" cy="1866486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1" name="Marcador de posición de imagen 18">
            <a:extLst>
              <a:ext uri="{FF2B5EF4-FFF2-40B4-BE49-F238E27FC236}">
                <a16:creationId xmlns:a16="http://schemas.microsoft.com/office/drawing/2014/main" id="{37E62A63-6ADB-4815-870C-7DE18C0E2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87874" y="374309"/>
            <a:ext cx="2460900" cy="1974108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2" name="Marcador de posición de imagen 18">
            <a:extLst>
              <a:ext uri="{FF2B5EF4-FFF2-40B4-BE49-F238E27FC236}">
                <a16:creationId xmlns:a16="http://schemas.microsoft.com/office/drawing/2014/main" id="{5E88C04C-B228-4B61-AE61-D503F82AC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053" y="4624367"/>
            <a:ext cx="2173480" cy="1357703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3" name="Marcador de posición de imagen 12">
            <a:extLst>
              <a:ext uri="{FF2B5EF4-FFF2-40B4-BE49-F238E27FC236}">
                <a16:creationId xmlns:a16="http://schemas.microsoft.com/office/drawing/2014/main" id="{C88BEAB2-2E36-458C-A884-338D4D0E65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86791" y="3458132"/>
            <a:ext cx="2460899" cy="2523939"/>
          </a:xfrm>
          <a:solidFill>
            <a:srgbClr val="ADC5D0"/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4" name="Marcador de posición de imagen 12">
            <a:extLst>
              <a:ext uri="{FF2B5EF4-FFF2-40B4-BE49-F238E27FC236}">
                <a16:creationId xmlns:a16="http://schemas.microsoft.com/office/drawing/2014/main" id="{F83EDCAF-9FBF-42BB-9012-9D6E7AE4AA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53051" y="374309"/>
            <a:ext cx="2173481" cy="3131604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5" name="Marcador de posición de imagen 12">
            <a:extLst>
              <a:ext uri="{FF2B5EF4-FFF2-40B4-BE49-F238E27FC236}">
                <a16:creationId xmlns:a16="http://schemas.microsoft.com/office/drawing/2014/main" id="{EBC88136-E5C2-44CD-88E4-25103D1B33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7360" y="3342229"/>
            <a:ext cx="2078236" cy="2639842"/>
          </a:xfrm>
          <a:solidFill>
            <a:srgbClr val="ADC5D0"/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859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25" descr="Primer plano de un coral&#10;&#10;Descripción generada automáticamente">
            <a:extLst>
              <a:ext uri="{FF2B5EF4-FFF2-40B4-BE49-F238E27FC236}">
                <a16:creationId xmlns:a16="http://schemas.microsoft.com/office/drawing/2014/main" id="{1E127685-9474-47AE-BB6F-86969AAB7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8C633AD-DA0D-4222-BB4C-CEE9D3EFC73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64FFD8EC-D8C2-4E71-8D7E-9FFE38487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949" y="3077822"/>
            <a:ext cx="1039006" cy="368878"/>
          </a:xfrm>
        </p:spPr>
        <p:txBody>
          <a:bodyPr rtlCol="0"/>
          <a:lstStyle>
            <a:lvl1pPr algn="r">
              <a:buFontTx/>
              <a:buNone/>
              <a:defRPr sz="2400" i="1">
                <a:solidFill>
                  <a:srgbClr val="446777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2" name="Gráfico 9">
            <a:extLst>
              <a:ext uri="{FF2B5EF4-FFF2-40B4-BE49-F238E27FC236}">
                <a16:creationId xmlns:a16="http://schemas.microsoft.com/office/drawing/2014/main" id="{52C2E414-18BC-4204-A2E8-DAAD333C3B60}"/>
              </a:ext>
            </a:extLst>
          </p:cNvPr>
          <p:cNvSpPr/>
          <p:nvPr/>
        </p:nvSpPr>
        <p:spPr>
          <a:xfrm rot="1563853">
            <a:off x="5413643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tx2"/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A5687A6-EA6B-4C7B-A341-693882F29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737" y="2956704"/>
            <a:ext cx="2448103" cy="601121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rgbClr val="446777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rtl="0">
              <a:spcBef>
                <a:spcPts val="1000"/>
              </a:spcBef>
              <a:buFontTx/>
            </a:pPr>
            <a:r>
              <a:rPr lang="es-ES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3255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fld id="{EB71941E-999A-46A6-8647-0420067BF7EA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84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8" r:id="rId3"/>
    <p:sldLayoutId id="2147483667" r:id="rId4"/>
    <p:sldLayoutId id="2147483664" r:id="rId5"/>
    <p:sldLayoutId id="2147483665" r:id="rId6"/>
    <p:sldLayoutId id="2147483666" r:id="rId7"/>
    <p:sldLayoutId id="2147483649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carretera abierta junto a tierra de cultivo y montañas&#10;">
            <a:extLst>
              <a:ext uri="{FF2B5EF4-FFF2-40B4-BE49-F238E27FC236}">
                <a16:creationId xmlns:a16="http://schemas.microsoft.com/office/drawing/2014/main" id="{55778022-079A-4FF4-8735-D3C9A67F11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813" b="7813"/>
          <a:stretch/>
        </p:blipFill>
        <p:spPr>
          <a:xfrm>
            <a:off x="0" y="0"/>
            <a:ext cx="12192000" cy="6858000"/>
          </a:xfrm>
        </p:spPr>
      </p:pic>
      <p:pic>
        <p:nvPicPr>
          <p:cNvPr id="8" name="Imagen 7" descr="forma de insignia con montañas y árboles">
            <a:extLst>
              <a:ext uri="{FF2B5EF4-FFF2-40B4-BE49-F238E27FC236}">
                <a16:creationId xmlns:a16="http://schemas.microsoft.com/office/drawing/2014/main" id="{426C65A7-A996-4C0A-B747-BA22BED03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333" y="2425711"/>
            <a:ext cx="6081589" cy="3675763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  <a:outerShdw blurRad="6731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792973C2-64E0-451E-A71F-E5F611F4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297" y="3489879"/>
            <a:ext cx="5633195" cy="1210646"/>
          </a:xfrm>
        </p:spPr>
        <p:txBody>
          <a:bodyPr rtlCol="0"/>
          <a:lstStyle/>
          <a:p>
            <a:pPr rtl="0"/>
            <a:r>
              <a:rPr lang="es-ES" sz="28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EXHORTACIÓN APOSTÓLICA</a:t>
            </a:r>
            <a:br>
              <a:rPr lang="es-ES" sz="28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s-ES" sz="28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GAUDETE ET EXSULTATE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B36AED-EB2B-EFC0-2AFA-4AF06B1CE6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2861" y="4754200"/>
            <a:ext cx="3249643" cy="820689"/>
          </a:xfrm>
        </p:spPr>
        <p:txBody>
          <a:bodyPr/>
          <a:lstStyle/>
          <a:p>
            <a:r>
              <a:rPr lang="es-ES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masis MT Pro" panose="02040504050005020304" pitchFamily="18" charset="0"/>
              </a:rPr>
              <a:t>El llamado a la Santidad en el mundo actual </a:t>
            </a:r>
            <a:endParaRPr lang="es-MX" sz="2400" b="1" dirty="0">
              <a:solidFill>
                <a:schemeClr val="accent2">
                  <a:lumMod val="20000"/>
                  <a:lumOff val="8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94119C-8EFF-5BB0-C5AA-36E7B965878B}"/>
              </a:ext>
            </a:extLst>
          </p:cNvPr>
          <p:cNvSpPr txBox="1"/>
          <p:nvPr/>
        </p:nvSpPr>
        <p:spPr>
          <a:xfrm rot="20082793">
            <a:off x="795238" y="2822739"/>
            <a:ext cx="4718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“Alegraos y regocijaos”</a:t>
            </a:r>
            <a:endParaRPr lang="es-MX" sz="4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4939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posición de imagen 14" descr="vista de árboles desde abajo hacia el cielo">
            <a:extLst>
              <a:ext uri="{FF2B5EF4-FFF2-40B4-BE49-F238E27FC236}">
                <a16:creationId xmlns:a16="http://schemas.microsoft.com/office/drawing/2014/main" id="{48647C85-5A62-4C19-8732-37C447244C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31250" b="31250"/>
          <a:stretch/>
        </p:blipFill>
        <p:spPr>
          <a:xfrm>
            <a:off x="0" y="0"/>
            <a:ext cx="12192000" cy="6857999"/>
          </a:xfr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349D32F4-D80F-4681-81BC-DC5912CB0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9F64797-5747-4EBC-BFFB-16978088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504" y="1347058"/>
            <a:ext cx="7945737" cy="4758774"/>
          </a:xfrm>
        </p:spPr>
        <p:txBody>
          <a:bodyPr rtlCol="0"/>
          <a:lstStyle/>
          <a:p>
            <a:pPr rtl="0"/>
            <a:r>
              <a:rPr lang="es-ES" sz="3600" i="1" cap="none" dirty="0">
                <a:latin typeface="+mn-lt"/>
              </a:rPr>
              <a:t>Este documento nos recuerda que el Señor lo pide todo, y lo que ofrece es la verdadera vida, la felicidad para la cual fuimos creados.</a:t>
            </a:r>
            <a:br>
              <a:rPr lang="es-ES" sz="3600" i="1" cap="none" dirty="0">
                <a:latin typeface="+mn-lt"/>
              </a:rPr>
            </a:br>
            <a:br>
              <a:rPr lang="es-ES" sz="3600" i="1" cap="none" dirty="0">
                <a:latin typeface="+mn-lt"/>
              </a:rPr>
            </a:br>
            <a:br>
              <a:rPr lang="es-ES" sz="3600" i="1" cap="none" dirty="0">
                <a:latin typeface="+mn-lt"/>
              </a:rPr>
            </a:br>
            <a:r>
              <a:rPr lang="es-ES" sz="3600" i="1" cap="none" dirty="0">
                <a:latin typeface="+mn-lt"/>
              </a:rPr>
              <a:t>Él nos quiere santos, y no espera que nos conformemos con una existencia mediocre, líquida y sin proyección.</a:t>
            </a:r>
            <a:endParaRPr lang="es-ES" sz="54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531DF3E-A865-4F02-B252-B300077A5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0" name="Gráfico 11">
            <a:extLst>
              <a:ext uri="{FF2B5EF4-FFF2-40B4-BE49-F238E27FC236}">
                <a16:creationId xmlns:a16="http://schemas.microsoft.com/office/drawing/2014/main" id="{48B1EE85-A6B7-4328-84AD-3BCEFF777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02443">
            <a:off x="5412906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43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B7A9393-DFD9-435A-BA97-C67C02BF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23" y="4914638"/>
            <a:ext cx="5437209" cy="1119890"/>
          </a:xfrm>
        </p:spPr>
        <p:txBody>
          <a:bodyPr rtlCol="0"/>
          <a:lstStyle/>
          <a:p>
            <a:pPr rtl="0"/>
            <a:r>
              <a:rPr lang="es-ES" sz="2200" dirty="0"/>
              <a:t>Es un humilde llamado a la santidad, procurando encarnarla en el contexto actual, con sus riesgos, desafíos y oportunidades.</a:t>
            </a:r>
          </a:p>
        </p:txBody>
      </p:sp>
      <p:pic>
        <p:nvPicPr>
          <p:cNvPr id="9" name="Marcador de posición de imagen 8" descr="bote de remos en el agua frente a una montaña">
            <a:extLst>
              <a:ext uri="{FF2B5EF4-FFF2-40B4-BE49-F238E27FC236}">
                <a16:creationId xmlns:a16="http://schemas.microsoft.com/office/drawing/2014/main" id="{9F9463E4-044F-4D94-BD3F-46B49D2133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3195" t="7202" r="4786" b="14962"/>
          <a:stretch/>
        </p:blipFill>
        <p:spPr>
          <a:xfrm>
            <a:off x="984154" y="1120228"/>
            <a:ext cx="3992160" cy="2842172"/>
          </a:xfrm>
        </p:spPr>
      </p:pic>
      <p:pic>
        <p:nvPicPr>
          <p:cNvPr id="14" name="Marcador de posición de imagen 13" descr="tienda junto a un río entre montañas">
            <a:extLst>
              <a:ext uri="{FF2B5EF4-FFF2-40B4-BE49-F238E27FC236}">
                <a16:creationId xmlns:a16="http://schemas.microsoft.com/office/drawing/2014/main" id="{88C40962-8129-411A-AC80-45ED1809FBB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9907" r="19907"/>
          <a:stretch>
            <a:fillRect/>
          </a:stretch>
        </p:blipFill>
        <p:spPr>
          <a:xfrm>
            <a:off x="6504069" y="0"/>
            <a:ext cx="6191270" cy="685800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BDAEE60-5953-C57A-6691-A2CADA29518D}"/>
              </a:ext>
            </a:extLst>
          </p:cNvPr>
          <p:cNvSpPr/>
          <p:nvPr/>
        </p:nvSpPr>
        <p:spPr>
          <a:xfrm>
            <a:off x="7013820" y="1151005"/>
            <a:ext cx="5171768" cy="2554545"/>
          </a:xfrm>
          <a:prstGeom prst="roundRect">
            <a:avLst/>
          </a:prstGeom>
          <a:solidFill>
            <a:schemeClr val="tx2">
              <a:lumMod val="50000"/>
              <a:alpha val="294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B86A13F-3CA6-6B14-437D-EA3922CDF935}"/>
              </a:ext>
            </a:extLst>
          </p:cNvPr>
          <p:cNvSpPr txBox="1"/>
          <p:nvPr/>
        </p:nvSpPr>
        <p:spPr>
          <a:xfrm>
            <a:off x="1411493" y="473897"/>
            <a:ext cx="31374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El Objetivo del Papa </a:t>
            </a:r>
          </a:p>
          <a:p>
            <a:pPr algn="ctr"/>
            <a:r>
              <a:rPr lang="es-ES" sz="1800" dirty="0"/>
              <a:t>Francisco</a:t>
            </a:r>
            <a:endParaRPr lang="es-MX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D781E48-A67C-141D-686D-60E557B0E67E}"/>
              </a:ext>
            </a:extLst>
          </p:cNvPr>
          <p:cNvSpPr txBox="1"/>
          <p:nvPr/>
        </p:nvSpPr>
        <p:spPr>
          <a:xfrm>
            <a:off x="7162702" y="1264041"/>
            <a:ext cx="4874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masis MT Pro Black" panose="02040A04050005020304" pitchFamily="18" charset="0"/>
              </a:rPr>
              <a:t>Porque a cada uno de nosotros  el Señor nos eligió “para que fuésemos santos e irreprochables ante él por el amor”. (Ef. 1,4)</a:t>
            </a:r>
            <a:endParaRPr lang="es-MX" sz="3200" b="1" dirty="0">
              <a:solidFill>
                <a:schemeClr val="bg1">
                  <a:lumMod val="9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1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CFF013F-1E0E-E123-8317-D1E015A3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645" y="3750781"/>
            <a:ext cx="1558916" cy="198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ítulo 21">
            <a:extLst>
              <a:ext uri="{FF2B5EF4-FFF2-40B4-BE49-F238E27FC236}">
                <a16:creationId xmlns:a16="http://schemas.microsoft.com/office/drawing/2014/main" id="{766CCDE6-6086-4623-9169-9BF63A21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690" y="601293"/>
            <a:ext cx="6079254" cy="923778"/>
          </a:xfrm>
        </p:spPr>
        <p:txBody>
          <a:bodyPr rtlCol="0"/>
          <a:lstStyle/>
          <a:p>
            <a:pPr algn="ctr" rtl="0"/>
            <a:r>
              <a:rPr lang="es-ES" sz="3200" b="1" i="1" cap="none" dirty="0">
                <a:latin typeface="Amasis MT Pro Black" panose="02040A04050005020304" pitchFamily="18" charset="0"/>
              </a:rPr>
              <a:t>Primer Capítulo </a:t>
            </a:r>
            <a:br>
              <a:rPr lang="es-ES" sz="3200" b="1" i="1" cap="none" dirty="0">
                <a:latin typeface="Amasis MT Pro Black" panose="02040A04050005020304" pitchFamily="18" charset="0"/>
              </a:rPr>
            </a:br>
            <a:r>
              <a:rPr lang="es-ES" sz="3200" b="1" i="1" cap="none" dirty="0">
                <a:latin typeface="Amasis MT Pro Black" panose="02040A04050005020304" pitchFamily="18" charset="0"/>
              </a:rPr>
              <a:t>EL LLAMADO A LA SANTIDAD</a:t>
            </a:r>
            <a:endParaRPr lang="es-ES" sz="4800" b="1" dirty="0">
              <a:latin typeface="Amasis MT Pro Black" panose="02040A040500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54893A5-1CDB-A321-A552-C4ECAE5C1C5C}"/>
              </a:ext>
            </a:extLst>
          </p:cNvPr>
          <p:cNvSpPr txBox="1"/>
          <p:nvPr/>
        </p:nvSpPr>
        <p:spPr>
          <a:xfrm>
            <a:off x="2929095" y="1810344"/>
            <a:ext cx="652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LOS SANTOS QUE NOS ALIENTAN Y ACOMPAÑAN </a:t>
            </a:r>
            <a:endParaRPr lang="es-MX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A89E5A-9DF4-48C7-1DA6-B2A79689A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39"/>
          <a:stretch/>
        </p:blipFill>
        <p:spPr>
          <a:xfrm>
            <a:off x="661354" y="3827742"/>
            <a:ext cx="1905423" cy="252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362A0D-AF64-C937-56A3-8F4C0A0BB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4970" y="381812"/>
            <a:ext cx="1495425" cy="27670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9F3C86B-18FD-A7A5-30E1-8B56035C3D35}"/>
              </a:ext>
            </a:extLst>
          </p:cNvPr>
          <p:cNvSpPr txBox="1"/>
          <p:nvPr/>
        </p:nvSpPr>
        <p:spPr>
          <a:xfrm>
            <a:off x="9744970" y="3042895"/>
            <a:ext cx="1820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San Francisco de Asís</a:t>
            </a:r>
            <a:endParaRPr lang="es-MX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E4AEBF7-8CF8-A89F-567D-9A73D6542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494" y="2605623"/>
            <a:ext cx="1968347" cy="252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C3BDD8F-7E56-5F1E-8B8E-FB1D49D37044}"/>
              </a:ext>
            </a:extLst>
          </p:cNvPr>
          <p:cNvSpPr txBox="1"/>
          <p:nvPr/>
        </p:nvSpPr>
        <p:spPr>
          <a:xfrm>
            <a:off x="3113690" y="5200264"/>
            <a:ext cx="187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0000"/>
                </a:solidFill>
              </a:rPr>
              <a:t>Santa Teresa de Jesús</a:t>
            </a:r>
            <a:endParaRPr lang="es-MX" sz="2000" b="1" dirty="0">
              <a:solidFill>
                <a:srgbClr val="FF00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C4CDDC-00ED-7823-F4DA-C35F1BBF0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80" y="677584"/>
            <a:ext cx="1933575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71E3D65-91C0-3957-BBCC-B53984F06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4061" y="3002470"/>
            <a:ext cx="1820234" cy="136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8500848-21EE-CEFD-6959-8406820276AE}"/>
              </a:ext>
            </a:extLst>
          </p:cNvPr>
          <p:cNvSpPr txBox="1"/>
          <p:nvPr/>
        </p:nvSpPr>
        <p:spPr>
          <a:xfrm>
            <a:off x="734432" y="2991659"/>
            <a:ext cx="1683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Señor San José</a:t>
            </a:r>
            <a:endParaRPr lang="es-MX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E758EA-4F35-7126-EED0-2F0F045AD0DE}"/>
              </a:ext>
            </a:extLst>
          </p:cNvPr>
          <p:cNvSpPr txBox="1"/>
          <p:nvPr/>
        </p:nvSpPr>
        <p:spPr>
          <a:xfrm>
            <a:off x="10027716" y="5742133"/>
            <a:ext cx="1495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0000"/>
                </a:solidFill>
              </a:rPr>
              <a:t>San Juan Pablo II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302545-91F4-A591-EA3D-767CB8CC7615}"/>
              </a:ext>
            </a:extLst>
          </p:cNvPr>
          <p:cNvSpPr txBox="1"/>
          <p:nvPr/>
        </p:nvSpPr>
        <p:spPr>
          <a:xfrm>
            <a:off x="7734771" y="4482553"/>
            <a:ext cx="187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</a:rPr>
              <a:t>Santa Teresa de Calcuta</a:t>
            </a:r>
            <a:endParaRPr lang="es-MX" sz="20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Ver las imágenes de origen">
            <a:extLst>
              <a:ext uri="{FF2B5EF4-FFF2-40B4-BE49-F238E27FC236}">
                <a16:creationId xmlns:a16="http://schemas.microsoft.com/office/drawing/2014/main" id="{E0C59991-819E-F49B-2F6A-14E1F3063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60" y="3210905"/>
            <a:ext cx="1835579" cy="24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CF52170-6E58-0168-8EA4-AFE508B4DB21}"/>
              </a:ext>
            </a:extLst>
          </p:cNvPr>
          <p:cNvSpPr txBox="1"/>
          <p:nvPr/>
        </p:nvSpPr>
        <p:spPr>
          <a:xfrm>
            <a:off x="5358985" y="5658308"/>
            <a:ext cx="1997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San José </a:t>
            </a:r>
          </a:p>
          <a:p>
            <a:pPr algn="ctr"/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Sánchez del Río </a:t>
            </a:r>
            <a:endParaRPr lang="es-MX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446" y="5413059"/>
            <a:ext cx="6400800" cy="1253212"/>
          </a:xfrm>
        </p:spPr>
        <p:txBody>
          <a:bodyPr rtlCol="0"/>
          <a:lstStyle/>
          <a:p>
            <a:pPr rtl="0">
              <a:lnSpc>
                <a:spcPct val="150000"/>
              </a:lnSpc>
            </a:pPr>
            <a:r>
              <a:rPr lang="es-ES" sz="2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Podemos decir que estamos rodeados, guiados y conducidos por los amigos de Dios. </a:t>
            </a:r>
          </a:p>
        </p:txBody>
      </p:sp>
      <p:pic>
        <p:nvPicPr>
          <p:cNvPr id="9" name="Marcador de posición de imagen 8" descr="furgoneta pasando por una carretera embarrada hacia una montaña">
            <a:extLst>
              <a:ext uri="{FF2B5EF4-FFF2-40B4-BE49-F238E27FC236}">
                <a16:creationId xmlns:a16="http://schemas.microsoft.com/office/drawing/2014/main" id="{399D0BDA-E0CF-4569-B259-B0E26546E4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1464" t="133" r="13996" b="-133"/>
          <a:stretch/>
        </p:blipFill>
        <p:spPr>
          <a:xfrm>
            <a:off x="771525" y="947738"/>
            <a:ext cx="2927350" cy="3578225"/>
          </a:xfrm>
        </p:spPr>
      </p:pic>
      <p:pic>
        <p:nvPicPr>
          <p:cNvPr id="12" name="Marcador de posición de imagen 11" descr="personas delante de una furgoneta frente a montañas">
            <a:extLst>
              <a:ext uri="{FF2B5EF4-FFF2-40B4-BE49-F238E27FC236}">
                <a16:creationId xmlns:a16="http://schemas.microsoft.com/office/drawing/2014/main" id="{C2F03693-5054-450C-9164-D8DBD97178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1764" t="133" r="51134" b="-133"/>
          <a:stretch/>
        </p:blipFill>
        <p:spPr>
          <a:xfrm>
            <a:off x="4632325" y="947738"/>
            <a:ext cx="2927350" cy="3578225"/>
          </a:xfrm>
        </p:spPr>
      </p:pic>
      <p:pic>
        <p:nvPicPr>
          <p:cNvPr id="17" name="Marcador de posición de imagen 16" descr="persona sobre un pico delante de una montaña">
            <a:extLst>
              <a:ext uri="{FF2B5EF4-FFF2-40B4-BE49-F238E27FC236}">
                <a16:creationId xmlns:a16="http://schemas.microsoft.com/office/drawing/2014/main" id="{0FFCF62A-4159-43B7-B987-7272056695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34966" t="-133" r="10414" b="133"/>
          <a:stretch/>
        </p:blipFill>
        <p:spPr>
          <a:xfrm>
            <a:off x="8493125" y="942975"/>
            <a:ext cx="2927350" cy="3578225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D4F5F8F-04CB-A6AA-A7D5-0069968171C5}"/>
              </a:ext>
            </a:extLst>
          </p:cNvPr>
          <p:cNvSpPr txBox="1"/>
          <p:nvPr/>
        </p:nvSpPr>
        <p:spPr>
          <a:xfrm>
            <a:off x="891952" y="2053227"/>
            <a:ext cx="24418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Corramos con constancia, en la carrera que nos toca.  </a:t>
            </a:r>
          </a:p>
          <a:p>
            <a:r>
              <a:rPr lang="es-ES" sz="1600" b="1" dirty="0">
                <a:solidFill>
                  <a:schemeClr val="bg1"/>
                </a:solidFill>
              </a:rPr>
              <a:t>(Hebreos 12,1)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797406-58BD-BA9B-3FC2-AFDE97622226}"/>
              </a:ext>
            </a:extLst>
          </p:cNvPr>
          <p:cNvSpPr txBox="1"/>
          <p:nvPr/>
        </p:nvSpPr>
        <p:spPr>
          <a:xfrm>
            <a:off x="4679921" y="966787"/>
            <a:ext cx="287975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n w="0"/>
                <a:solidFill>
                  <a:schemeClr val="accent1"/>
                </a:solidFill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Quizá su vida no fue siempre perfecta, </a:t>
            </a:r>
          </a:p>
          <a:p>
            <a:r>
              <a:rPr lang="es-ES" sz="2200" dirty="0">
                <a:ln w="0"/>
                <a:solidFill>
                  <a:schemeClr val="accent1"/>
                </a:solidFill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</a:rPr>
              <a:t>pero aun en medio de imperfecciones y caídas siguieron adelante y agradaron a Dios</a:t>
            </a:r>
            <a:endParaRPr lang="es-MX" sz="2200" dirty="0">
              <a:ln w="0"/>
              <a:solidFill>
                <a:schemeClr val="accent1"/>
              </a:solidFill>
              <a:effectLst>
                <a:outerShdw blurRad="50800" dist="38100" dir="8100000" algn="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80257-4B60-126C-C0FA-4319DA0E3877}"/>
              </a:ext>
            </a:extLst>
          </p:cNvPr>
          <p:cNvSpPr/>
          <p:nvPr/>
        </p:nvSpPr>
        <p:spPr>
          <a:xfrm>
            <a:off x="8648252" y="2889984"/>
            <a:ext cx="2649013" cy="163121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22073F-962B-B289-0C22-5638142F359B}"/>
              </a:ext>
            </a:extLst>
          </p:cNvPr>
          <p:cNvSpPr txBox="1"/>
          <p:nvPr/>
        </p:nvSpPr>
        <p:spPr>
          <a:xfrm>
            <a:off x="8648252" y="2889984"/>
            <a:ext cx="27722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Los santos que ya han llegado a la presencia de Dios mantienen con nosotros lazos de amor y comunión. </a:t>
            </a:r>
            <a:endParaRPr lang="es-MX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92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B077F0A3-D25F-4686-9652-AA67966B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265" y="960976"/>
            <a:ext cx="5866200" cy="3257063"/>
          </a:xfrm>
        </p:spPr>
        <p:txBody>
          <a:bodyPr rtlCol="0"/>
          <a:lstStyle/>
          <a:p>
            <a:pPr algn="just" rtl="0"/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El Espíritu Santo derrama santidad por todas partes, en el santo pueblo fiel de Dios, porque fue voluntad de Dios el santificar y salvar a los hombres, no aisladamente, sin conexión alguna de unos con otros, sino constituyendo un pueblo, que le confesara en verdad y le sirviera santamente. 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B90AAB4F-86BE-B5AB-525E-4B6ED0421B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5057" r="150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4DE185-3A62-300B-6F4E-6A0F37624CFD}"/>
              </a:ext>
            </a:extLst>
          </p:cNvPr>
          <p:cNvSpPr txBox="1"/>
          <p:nvPr/>
        </p:nvSpPr>
        <p:spPr>
          <a:xfrm>
            <a:off x="2098804" y="417508"/>
            <a:ext cx="21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</a:rPr>
              <a:t>Los santos de la puerta de al lado </a:t>
            </a:r>
            <a:endParaRPr lang="es-MX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C26F1D9-0535-474D-81AA-B405ACC27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968" y="568602"/>
            <a:ext cx="6813755" cy="387743"/>
          </a:xfrm>
        </p:spPr>
        <p:txBody>
          <a:bodyPr rtlCol="0"/>
          <a:lstStyle/>
          <a:p>
            <a:pPr algn="ctr" rtl="0"/>
            <a:r>
              <a:rPr lang="es-ES" sz="2800" dirty="0">
                <a:latin typeface="+mn-lt"/>
              </a:rPr>
              <a:t> </a:t>
            </a: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La Santidad de la iglesia militante.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1A6EE16D-4920-4610-B17F-E27C0CC7B4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076" y="1157008"/>
            <a:ext cx="10559845" cy="1342238"/>
          </a:xfrm>
        </p:spPr>
        <p:txBody>
          <a:bodyPr rtlCol="0"/>
          <a:lstStyle/>
          <a:p>
            <a:pPr marL="0" indent="0" algn="just" rtl="0"/>
            <a:r>
              <a:rPr lang="es-ES" sz="2400" b="1" dirty="0">
                <a:solidFill>
                  <a:schemeClr val="accent2">
                    <a:lumMod val="50000"/>
                  </a:schemeClr>
                </a:solidFill>
              </a:rPr>
              <a:t>Nadie se salva solo, como individuo aislado, sino que Dios nos atrae tomando en cuenta la compleja trama de relaciones interpersonales que se establecen en la comunidad humana: Dios quiso entrar en una dinámica popular, en la dinámica de un pueblo.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3C6426-A1BB-2CAF-7C9C-0932D1DF8995}"/>
              </a:ext>
            </a:extLst>
          </p:cNvPr>
          <p:cNvSpPr txBox="1"/>
          <p:nvPr/>
        </p:nvSpPr>
        <p:spPr>
          <a:xfrm>
            <a:off x="685777" y="3514508"/>
            <a:ext cx="2432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Los padres que crían con tanto amor a sus hijos.</a:t>
            </a:r>
          </a:p>
          <a:p>
            <a:endParaRPr lang="es-ES" sz="2000" dirty="0"/>
          </a:p>
          <a:p>
            <a:pPr algn="ctr"/>
            <a:r>
              <a:rPr lang="es-ES" sz="2000" b="1" dirty="0"/>
              <a:t>Que trabajan para llevar el pan a su casa. </a:t>
            </a:r>
            <a:endParaRPr lang="es-MX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35F5C8-117D-1B8B-3DE7-652603BE5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512" y="3404647"/>
            <a:ext cx="1915579" cy="1152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325E90-B330-9E91-6FF8-9863C8A8F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8" r="9601"/>
          <a:stretch/>
        </p:blipFill>
        <p:spPr>
          <a:xfrm>
            <a:off x="3369983" y="4287892"/>
            <a:ext cx="1031227" cy="95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CB19128-CA53-B2EC-6627-9429515DD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4" r="13951" b="17309"/>
          <a:stretch/>
        </p:blipFill>
        <p:spPr>
          <a:xfrm>
            <a:off x="4546588" y="4603224"/>
            <a:ext cx="1268849" cy="95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1C2362E-B460-04B2-1FDC-F4367903279B}"/>
              </a:ext>
            </a:extLst>
          </p:cNvPr>
          <p:cNvSpPr txBox="1"/>
          <p:nvPr/>
        </p:nvSpPr>
        <p:spPr>
          <a:xfrm>
            <a:off x="6365775" y="3615114"/>
            <a:ext cx="2241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Los enfermos</a:t>
            </a:r>
          </a:p>
          <a:p>
            <a:pPr algn="ctr"/>
            <a:endParaRPr lang="es-ES" sz="2000" b="1" dirty="0"/>
          </a:p>
          <a:p>
            <a:pPr algn="ctr"/>
            <a:r>
              <a:rPr lang="es-ES" sz="2000" b="1" dirty="0"/>
              <a:t>Las religiosas ancianas que siguen sonriendo. </a:t>
            </a:r>
            <a:endParaRPr lang="es-MX" sz="20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E0C5530-1DA4-C1F9-18CF-0D8C72041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8831" y="3394417"/>
            <a:ext cx="1370988" cy="91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87429C7-4842-32A8-C178-D65FEC6DC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415" y="4308409"/>
            <a:ext cx="2432808" cy="136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A61CEDF-78E3-FCE8-E409-261DF5478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9819" y="3368384"/>
            <a:ext cx="1241565" cy="826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67A0440-F3BD-B11B-DE9C-BE03655A509D}"/>
              </a:ext>
            </a:extLst>
          </p:cNvPr>
          <p:cNvSpPr txBox="1"/>
          <p:nvPr/>
        </p:nvSpPr>
        <p:spPr>
          <a:xfrm>
            <a:off x="366317" y="5723101"/>
            <a:ext cx="11459361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>
                    <a:lumMod val="50000"/>
                  </a:schemeClr>
                </a:solidFill>
              </a:rPr>
              <a:t>Esta es muchas veces la santidad de la puerta de al lado, aquellos que viven cerca de nosotros y son un reflejo de la presencia de Dios, o para usar otra expresión, la clase media de la santidad. </a:t>
            </a:r>
            <a:endParaRPr lang="es-MX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2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build="p"/>
      <p:bldP spid="5" grpId="0"/>
      <p:bldP spid="15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24" hidden="1">
            <a:extLst>
              <a:ext uri="{FF2B5EF4-FFF2-40B4-BE49-F238E27FC236}">
                <a16:creationId xmlns:a16="http://schemas.microsoft.com/office/drawing/2014/main" id="{3BBEA8E6-65FB-4BE9-BA5A-B4685D776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37925" cy="930275"/>
          </a:xfrm>
        </p:spPr>
        <p:txBody>
          <a:bodyPr rtlCol="0"/>
          <a:lstStyle/>
          <a:p>
            <a:pPr rtl="0"/>
            <a:r>
              <a:rPr lang="es-ES" dirty="0"/>
              <a:t>Título de la diapositiva 7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9A392CA-415D-0A14-D44F-3B9A7DCF5EFD}"/>
              </a:ext>
            </a:extLst>
          </p:cNvPr>
          <p:cNvSpPr txBox="1"/>
          <p:nvPr/>
        </p:nvSpPr>
        <p:spPr>
          <a:xfrm>
            <a:off x="245151" y="281608"/>
            <a:ext cx="31810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Dejémonos estimular por los signos de santidad que el Señor presenta a través de los más humildes miembros de ese pueblo que participa también de la función profética de Cristo, difundiendo su testimonio vivo sobre todo con la vida de fe y caridad. </a:t>
            </a:r>
            <a:endParaRPr lang="es-MX" sz="2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FF4B34-2ED8-8F76-FAF4-3B0F422F9986}"/>
              </a:ext>
            </a:extLst>
          </p:cNvPr>
          <p:cNvSpPr txBox="1"/>
          <p:nvPr/>
        </p:nvSpPr>
        <p:spPr>
          <a:xfrm>
            <a:off x="3952307" y="3607391"/>
            <a:ext cx="232517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“En la noche más oscura surgen los más grandes profetas y los santos”.</a:t>
            </a:r>
          </a:p>
          <a:p>
            <a:pPr algn="r"/>
            <a:r>
              <a:rPr lang="es-ES" sz="1100" dirty="0"/>
              <a:t>(Santa Teresa Benedicta de la Cruz)</a:t>
            </a:r>
            <a:endParaRPr lang="es-MX" sz="11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12CBE1-1761-79A8-A8FA-73F7B9402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98" y="3855931"/>
            <a:ext cx="1762916" cy="254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48A6DE8-39BA-B8B5-22A4-2DCE69938DFE}"/>
              </a:ext>
            </a:extLst>
          </p:cNvPr>
          <p:cNvSpPr txBox="1"/>
          <p:nvPr/>
        </p:nvSpPr>
        <p:spPr>
          <a:xfrm>
            <a:off x="6743026" y="4460846"/>
            <a:ext cx="2568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La santidad es el rostro más bello de la Iglesia. Pero aun fuera de la Iglesia Católica y en ámbitos muy diferentes, el Espíritu suscita signos de su presencia.</a:t>
            </a:r>
            <a:endParaRPr lang="es-MX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77A98BC-F970-837D-B4CE-AA673EA85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782" y="479907"/>
            <a:ext cx="2329261" cy="341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D2AC72E-B52F-1D49-E982-22DB38787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000" y="664466"/>
            <a:ext cx="2861023" cy="2031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8989A5A-05F3-87F4-E8F1-166A9CA4DEFF}"/>
              </a:ext>
            </a:extLst>
          </p:cNvPr>
          <p:cNvSpPr txBox="1"/>
          <p:nvPr/>
        </p:nvSpPr>
        <p:spPr>
          <a:xfrm>
            <a:off x="9547871" y="141000"/>
            <a:ext cx="2489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San Juan Pablo II nos recordó que el testimonio ofrecido a Cristo hasta el derramamiento de la sangre se ha hecho patrimonio común de católicos, ortodoxos, anglicanos y protestantes.</a:t>
            </a:r>
            <a:endParaRPr lang="es-MX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BA965B6-C173-0AA9-7DCF-BAF5C6481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9539" y="3170355"/>
            <a:ext cx="2426551" cy="335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548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31F5B258-CA51-8127-C7ED-762E8144B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899" y="679507"/>
            <a:ext cx="3387250" cy="458317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B6C59B7-096B-EA41-881C-51F1CAEEC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56"/>
          <a:stretch/>
        </p:blipFill>
        <p:spPr>
          <a:xfrm>
            <a:off x="4391548" y="679508"/>
            <a:ext cx="3487679" cy="458317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0C65193-2A5A-DE9D-51F2-92B8D3E11E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097"/>
          <a:stretch/>
        </p:blipFill>
        <p:spPr>
          <a:xfrm>
            <a:off x="540847" y="687898"/>
            <a:ext cx="3393590" cy="4583176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47" y="5428620"/>
            <a:ext cx="11092302" cy="1385199"/>
          </a:xfrm>
        </p:spPr>
        <p:txBody>
          <a:bodyPr rtlCol="0"/>
          <a:lstStyle/>
          <a:p>
            <a:pPr rtl="0"/>
            <a:r>
              <a:rPr lang="es-ES" sz="2000" b="1" dirty="0">
                <a:solidFill>
                  <a:schemeClr val="bg1"/>
                </a:solidFill>
              </a:rPr>
              <a:t>Esto debería entusiasmar y alentar a cada uno para darlo todo, para crecer hacia ese proyecto único e irrepetible que Dios ha querido para él desde toda la eternidad:</a:t>
            </a:r>
            <a:br>
              <a:rPr lang="es-ES" sz="2000" b="1" dirty="0">
                <a:solidFill>
                  <a:schemeClr val="bg1"/>
                </a:solidFill>
              </a:rPr>
            </a:br>
            <a:br>
              <a:rPr lang="es-ES" sz="2000" b="1" dirty="0">
                <a:solidFill>
                  <a:schemeClr val="bg1"/>
                </a:solidFill>
              </a:rPr>
            </a:br>
            <a:r>
              <a:rPr lang="es-ES" sz="2000" b="1" i="1" dirty="0">
                <a:solidFill>
                  <a:schemeClr val="bg1"/>
                </a:solidFill>
              </a:rPr>
              <a:t>“Antes de formarte en el vientre, te elegí; antes de que salieras del seno materno, te consagré” (Jr. 1,5)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FB4CAF4-59C4-27BF-2E9C-61A44B097248}"/>
              </a:ext>
            </a:extLst>
          </p:cNvPr>
          <p:cNvSpPr txBox="1"/>
          <p:nvPr/>
        </p:nvSpPr>
        <p:spPr>
          <a:xfrm>
            <a:off x="1442905" y="324872"/>
            <a:ext cx="1627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Lev. 11,45</a:t>
            </a:r>
            <a:endParaRPr lang="es-MX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7ECDFBB-2D9A-E0FF-8240-31C1DE5846ED}"/>
              </a:ext>
            </a:extLst>
          </p:cNvPr>
          <p:cNvSpPr txBox="1"/>
          <p:nvPr/>
        </p:nvSpPr>
        <p:spPr>
          <a:xfrm>
            <a:off x="740675" y="1262934"/>
            <a:ext cx="2990667" cy="3416320"/>
          </a:xfrm>
          <a:prstGeom prst="rect">
            <a:avLst/>
          </a:prstGeom>
          <a:solidFill>
            <a:schemeClr val="accent2">
              <a:lumMod val="40000"/>
              <a:lumOff val="60000"/>
              <a:alpha val="47441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llamado a la santidad que el Señor hace a cada uno de nosotros, ese llamado que te dirige también a ti: </a:t>
            </a:r>
          </a:p>
          <a:p>
            <a:endParaRPr lang="es-ES" sz="2400" b="1" i="1" dirty="0"/>
          </a:p>
          <a:p>
            <a:pPr algn="ctr"/>
            <a:r>
              <a:rPr lang="es-ES" sz="2400" b="1" i="1" dirty="0"/>
              <a:t>“Sed santos, porque yo soy Santo”</a:t>
            </a:r>
            <a:endParaRPr lang="es-MX" sz="2400" b="1" i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DD15296-CA98-F25D-F221-230D1A2F2645}"/>
              </a:ext>
            </a:extLst>
          </p:cNvPr>
          <p:cNvSpPr txBox="1"/>
          <p:nvPr/>
        </p:nvSpPr>
        <p:spPr>
          <a:xfrm>
            <a:off x="4710179" y="809661"/>
            <a:ext cx="2759978" cy="4339650"/>
          </a:xfrm>
          <a:prstGeom prst="rect">
            <a:avLst/>
          </a:prstGeom>
          <a:solidFill>
            <a:schemeClr val="tx2">
              <a:lumMod val="20000"/>
              <a:lumOff val="80000"/>
              <a:alpha val="23752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El Concilio Vaticano II: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 </a:t>
            </a:r>
            <a:r>
              <a:rPr lang="es-ES" sz="2000" dirty="0"/>
              <a:t>“</a:t>
            </a:r>
            <a:r>
              <a:rPr lang="es-ES" sz="2000" i="1" dirty="0"/>
              <a:t>Todos los fieles, cristianos, de cualquier condición y estado, fortalecidos con tantos y tan poderosos medios de salvación, son llamados por el Señor, cada uno por su camino, a la perfección de aquella santidad con la que es perfecto el mismo Padre”. </a:t>
            </a:r>
            <a:endParaRPr lang="es-MX" i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33C0364-AAF8-BC9B-B988-F0223E8CEC09}"/>
              </a:ext>
            </a:extLst>
          </p:cNvPr>
          <p:cNvSpPr txBox="1"/>
          <p:nvPr/>
        </p:nvSpPr>
        <p:spPr>
          <a:xfrm>
            <a:off x="5090967" y="285483"/>
            <a:ext cx="201006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900" b="1" dirty="0"/>
              <a:t>Lumen Gentium</a:t>
            </a:r>
            <a:endParaRPr lang="es-MX" sz="19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56092F9-6156-4030-40FE-F695892B6B34}"/>
              </a:ext>
            </a:extLst>
          </p:cNvPr>
          <p:cNvSpPr txBox="1"/>
          <p:nvPr/>
        </p:nvSpPr>
        <p:spPr>
          <a:xfrm>
            <a:off x="9053118" y="280628"/>
            <a:ext cx="1627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I Co 12,7</a:t>
            </a:r>
            <a:endParaRPr lang="es-MX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B130459-307E-EFC2-FF87-62DC4626F977}"/>
              </a:ext>
            </a:extLst>
          </p:cNvPr>
          <p:cNvSpPr txBox="1"/>
          <p:nvPr/>
        </p:nvSpPr>
        <p:spPr>
          <a:xfrm>
            <a:off x="8450826" y="853606"/>
            <a:ext cx="3000499" cy="1938992"/>
          </a:xfrm>
          <a:prstGeom prst="rect">
            <a:avLst/>
          </a:prstGeom>
          <a:solidFill>
            <a:srgbClr val="76D6FF">
              <a:alpha val="71851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Lo que interesa es que cada creyente discierna su propio camino y saque a la luz lo mejor de sí, aquello tan personal que Dios ha puesto en él .</a:t>
            </a:r>
            <a:endParaRPr lang="es-MX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63DC14F-AEC0-E217-1749-BDAED824C412}"/>
              </a:ext>
            </a:extLst>
          </p:cNvPr>
          <p:cNvSpPr txBox="1"/>
          <p:nvPr/>
        </p:nvSpPr>
        <p:spPr>
          <a:xfrm>
            <a:off x="8450826" y="3298748"/>
            <a:ext cx="3000499" cy="1631216"/>
          </a:xfrm>
          <a:prstGeom prst="rect">
            <a:avLst/>
          </a:prstGeom>
          <a:solidFill>
            <a:schemeClr val="accent2">
              <a:lumMod val="40000"/>
              <a:lumOff val="60000"/>
              <a:alpha val="52858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Todos estamos llamados a ser testigos.</a:t>
            </a:r>
          </a:p>
          <a:p>
            <a:r>
              <a:rPr lang="es-ES" sz="2000" b="1" dirty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Porque la vida divina se comunica a unos en una manera y a otros en otra. </a:t>
            </a:r>
            <a:endParaRPr lang="es-MX" sz="2000" b="1" dirty="0">
              <a:ln w="3175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3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Retro 1">
      <a:dk1>
        <a:sysClr val="windowText" lastClr="000000"/>
      </a:dk1>
      <a:lt1>
        <a:sysClr val="window" lastClr="FFFFFF"/>
      </a:lt1>
      <a:dk2>
        <a:srgbClr val="446777"/>
      </a:dk2>
      <a:lt2>
        <a:srgbClr val="E7E6E6"/>
      </a:lt2>
      <a:accent1>
        <a:srgbClr val="7B2C3F"/>
      </a:accent1>
      <a:accent2>
        <a:srgbClr val="93623F"/>
      </a:accent2>
      <a:accent3>
        <a:srgbClr val="DC9427"/>
      </a:accent3>
      <a:accent4>
        <a:srgbClr val="696371"/>
      </a:accent4>
      <a:accent5>
        <a:srgbClr val="EEC7B9"/>
      </a:accent5>
      <a:accent6>
        <a:srgbClr val="C5E0CF"/>
      </a:accent6>
      <a:hlink>
        <a:srgbClr val="FFC000"/>
      </a:hlink>
      <a:folHlink>
        <a:srgbClr val="FFC000"/>
      </a:folHlink>
    </a:clrScheme>
    <a:fontScheme name="Custom 4">
      <a:majorFont>
        <a:latin typeface="Rockwell Extra Bol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259645_TF11292542_Win32" id="{920CFEF0-A595-4B89-B586-A98CC9C71831}" vid="{85B17E92-74F7-4F49-8C54-C10A6C736A5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{9D92B6C3-681C-47D3-885F-918CBFE67EB1}tf11292542_win32</Template>
  <TotalTime>539</TotalTime>
  <Words>787</Words>
  <Application>Microsoft Macintosh PowerPoint</Application>
  <PresentationFormat>Widescreen</PresentationFormat>
  <Paragraphs>62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Amasis MT Pro</vt:lpstr>
      <vt:lpstr>Amasis MT Pro Black</vt:lpstr>
      <vt:lpstr>Arial</vt:lpstr>
      <vt:lpstr>Calibri</vt:lpstr>
      <vt:lpstr>Franklin Gothic Book</vt:lpstr>
      <vt:lpstr>Rockwell Extra Bold</vt:lpstr>
      <vt:lpstr>Tema de Office</vt:lpstr>
      <vt:lpstr>EXHORTACIÓN APOSTÓLICA GAUDETE ET EXSULTATE </vt:lpstr>
      <vt:lpstr>Este documento nos recuerda que el Señor lo pide todo, y lo que ofrece es la verdadera vida, la felicidad para la cual fuimos creados.   Él nos quiere santos, y no espera que nos conformemos con una existencia mediocre, líquida y sin proyección.</vt:lpstr>
      <vt:lpstr>Es un humilde llamado a la santidad, procurando encarnarla en el contexto actual, con sus riesgos, desafíos y oportunidades.</vt:lpstr>
      <vt:lpstr>Primer Capítulo  EL LLAMADO A LA SANTIDAD</vt:lpstr>
      <vt:lpstr>Podemos decir que estamos rodeados, guiados y conducidos por los amigos de Dios. </vt:lpstr>
      <vt:lpstr>El Espíritu Santo derrama santidad por todas partes, en el santo pueblo fiel de Dios, porque fue voluntad de Dios el santificar y salvar a los hombres, no aisladamente, sin conexión alguna de unos con otros, sino constituyendo un pueblo, que le confesara en verdad y le sirviera santamente. </vt:lpstr>
      <vt:lpstr> La Santidad de la iglesia militante.</vt:lpstr>
      <vt:lpstr>Título de la diapositiva 7</vt:lpstr>
      <vt:lpstr>Esto debería entusiasmar y alentar a cada uno para darlo todo, para crecer hacia ese proyecto único e irrepetible que Dios ha querido para él desde toda la eternidad:  “Antes de formarte en el vientre, te elegí; antes de que salieras del seno materno, te consagré” (Jr. 1,5)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EXHORTACIÓN APOSTÓLICA GAUDETE ET EXSULTATE </dc:title>
  <dc:creator>laura_bojorquez_sjs@yahoo.com</dc:creator>
  <cp:lastModifiedBy>Sr. Lilia M Barba</cp:lastModifiedBy>
  <cp:revision>21</cp:revision>
  <dcterms:created xsi:type="dcterms:W3CDTF">2022-09-20T22:04:13Z</dcterms:created>
  <dcterms:modified xsi:type="dcterms:W3CDTF">2022-10-03T23:23:53Z</dcterms:modified>
</cp:coreProperties>
</file>