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6"/>
  </p:notesMasterIdLst>
  <p:sldIdLst>
    <p:sldId id="257" r:id="rId2"/>
    <p:sldId id="269" r:id="rId3"/>
    <p:sldId id="268" r:id="rId4"/>
    <p:sldId id="264" r:id="rId5"/>
    <p:sldId id="351" r:id="rId6"/>
    <p:sldId id="259" r:id="rId7"/>
    <p:sldId id="265" r:id="rId8"/>
    <p:sldId id="261" r:id="rId9"/>
    <p:sldId id="262" r:id="rId10"/>
    <p:sldId id="266" r:id="rId11"/>
    <p:sldId id="267" r:id="rId12"/>
    <p:sldId id="352" r:id="rId13"/>
    <p:sldId id="353" r:id="rId14"/>
    <p:sldId id="35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68" y="184"/>
      </p:cViewPr>
      <p:guideLst>
        <p:guide orient="horz" pos="2136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58BAD-E9D3-4155-BCDD-A13F69E85ABB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49AB5-0073-498F-950E-B6CCF56F4E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6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04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41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50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44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2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0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11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23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6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79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0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602316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1300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1514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C684B3-38E9-7A75-9D4C-90CFDFAAFA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36848" y="1175757"/>
            <a:ext cx="4718304" cy="472122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31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2E9B-C5F6-4D6A-9C07-4639B211B9C9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B2B6-480E-49AD-97C6-F42D456827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reeform 38"/>
          <p:cNvSpPr>
            <a:spLocks/>
          </p:cNvSpPr>
          <p:nvPr userDrawn="1"/>
        </p:nvSpPr>
        <p:spPr bwMode="auto">
          <a:xfrm rot="5400000">
            <a:off x="4721655" y="-4045773"/>
            <a:ext cx="2751914" cy="12215060"/>
          </a:xfrm>
          <a:custGeom>
            <a:avLst/>
            <a:gdLst>
              <a:gd name="T0" fmla="*/ 164 w 293"/>
              <a:gd name="T1" fmla="*/ 582 h 582"/>
              <a:gd name="T2" fmla="*/ 89 w 293"/>
              <a:gd name="T3" fmla="*/ 442 h 582"/>
              <a:gd name="T4" fmla="*/ 0 w 293"/>
              <a:gd name="T5" fmla="*/ 188 h 582"/>
              <a:gd name="T6" fmla="*/ 0 w 293"/>
              <a:gd name="T7" fmla="*/ 0 h 582"/>
              <a:gd name="T8" fmla="*/ 149 w 293"/>
              <a:gd name="T9" fmla="*/ 429 h 582"/>
              <a:gd name="T10" fmla="*/ 293 w 293"/>
              <a:gd name="T11" fmla="*/ 582 h 582"/>
              <a:gd name="T12" fmla="*/ 164 w 293"/>
              <a:gd name="T13" fmla="*/ 582 h 582"/>
              <a:gd name="connsiteX0" fmla="*/ 5597 w 10000"/>
              <a:gd name="connsiteY0" fmla="*/ 14786 h 14786"/>
              <a:gd name="connsiteX1" fmla="*/ 3038 w 10000"/>
              <a:gd name="connsiteY1" fmla="*/ 12381 h 14786"/>
              <a:gd name="connsiteX2" fmla="*/ 0 w 10000"/>
              <a:gd name="connsiteY2" fmla="*/ 8016 h 14786"/>
              <a:gd name="connsiteX3" fmla="*/ 1547 w 10000"/>
              <a:gd name="connsiteY3" fmla="*/ 0 h 14786"/>
              <a:gd name="connsiteX4" fmla="*/ 5085 w 10000"/>
              <a:gd name="connsiteY4" fmla="*/ 12157 h 14786"/>
              <a:gd name="connsiteX5" fmla="*/ 10000 w 10000"/>
              <a:gd name="connsiteY5" fmla="*/ 14786 h 14786"/>
              <a:gd name="connsiteX6" fmla="*/ 5597 w 10000"/>
              <a:gd name="connsiteY6" fmla="*/ 14786 h 14786"/>
              <a:gd name="connsiteX0" fmla="*/ 7506 w 11909"/>
              <a:gd name="connsiteY0" fmla="*/ 16760 h 16760"/>
              <a:gd name="connsiteX1" fmla="*/ 4947 w 11909"/>
              <a:gd name="connsiteY1" fmla="*/ 14355 h 16760"/>
              <a:gd name="connsiteX2" fmla="*/ 0 w 11909"/>
              <a:gd name="connsiteY2" fmla="*/ 2008 h 16760"/>
              <a:gd name="connsiteX3" fmla="*/ 3456 w 11909"/>
              <a:gd name="connsiteY3" fmla="*/ 1974 h 16760"/>
              <a:gd name="connsiteX4" fmla="*/ 6994 w 11909"/>
              <a:gd name="connsiteY4" fmla="*/ 14131 h 16760"/>
              <a:gd name="connsiteX5" fmla="*/ 11909 w 11909"/>
              <a:gd name="connsiteY5" fmla="*/ 16760 h 16760"/>
              <a:gd name="connsiteX6" fmla="*/ 7506 w 11909"/>
              <a:gd name="connsiteY6" fmla="*/ 16760 h 16760"/>
              <a:gd name="connsiteX0" fmla="*/ 7507 w 11910"/>
              <a:gd name="connsiteY0" fmla="*/ 16760 h 16760"/>
              <a:gd name="connsiteX1" fmla="*/ 4948 w 11910"/>
              <a:gd name="connsiteY1" fmla="*/ 14355 h 16760"/>
              <a:gd name="connsiteX2" fmla="*/ 1 w 11910"/>
              <a:gd name="connsiteY2" fmla="*/ 2008 h 16760"/>
              <a:gd name="connsiteX3" fmla="*/ 3457 w 11910"/>
              <a:gd name="connsiteY3" fmla="*/ 1974 h 16760"/>
              <a:gd name="connsiteX4" fmla="*/ 6995 w 11910"/>
              <a:gd name="connsiteY4" fmla="*/ 14131 h 16760"/>
              <a:gd name="connsiteX5" fmla="*/ 11910 w 11910"/>
              <a:gd name="connsiteY5" fmla="*/ 16760 h 16760"/>
              <a:gd name="connsiteX6" fmla="*/ 7507 w 11910"/>
              <a:gd name="connsiteY6" fmla="*/ 16760 h 16760"/>
              <a:gd name="connsiteX0" fmla="*/ 7604 w 12007"/>
              <a:gd name="connsiteY0" fmla="*/ 16454 h 16454"/>
              <a:gd name="connsiteX1" fmla="*/ 98 w 12007"/>
              <a:gd name="connsiteY1" fmla="*/ 1702 h 16454"/>
              <a:gd name="connsiteX2" fmla="*/ 3554 w 12007"/>
              <a:gd name="connsiteY2" fmla="*/ 1668 h 16454"/>
              <a:gd name="connsiteX3" fmla="*/ 7092 w 12007"/>
              <a:gd name="connsiteY3" fmla="*/ 13825 h 16454"/>
              <a:gd name="connsiteX4" fmla="*/ 12007 w 12007"/>
              <a:gd name="connsiteY4" fmla="*/ 16454 h 16454"/>
              <a:gd name="connsiteX5" fmla="*/ 7604 w 12007"/>
              <a:gd name="connsiteY5" fmla="*/ 16454 h 16454"/>
              <a:gd name="connsiteX0" fmla="*/ 7528 w 11931"/>
              <a:gd name="connsiteY0" fmla="*/ 18258 h 18258"/>
              <a:gd name="connsiteX1" fmla="*/ 22 w 11931"/>
              <a:gd name="connsiteY1" fmla="*/ 3506 h 18258"/>
              <a:gd name="connsiteX2" fmla="*/ 3478 w 11931"/>
              <a:gd name="connsiteY2" fmla="*/ 3472 h 18258"/>
              <a:gd name="connsiteX3" fmla="*/ 7016 w 11931"/>
              <a:gd name="connsiteY3" fmla="*/ 15629 h 18258"/>
              <a:gd name="connsiteX4" fmla="*/ 11931 w 11931"/>
              <a:gd name="connsiteY4" fmla="*/ 18258 h 18258"/>
              <a:gd name="connsiteX5" fmla="*/ 7528 w 11931"/>
              <a:gd name="connsiteY5" fmla="*/ 18258 h 18258"/>
              <a:gd name="connsiteX0" fmla="*/ 7528 w 11931"/>
              <a:gd name="connsiteY0" fmla="*/ 18258 h 18258"/>
              <a:gd name="connsiteX1" fmla="*/ 22 w 11931"/>
              <a:gd name="connsiteY1" fmla="*/ 3506 h 18258"/>
              <a:gd name="connsiteX2" fmla="*/ 3478 w 11931"/>
              <a:gd name="connsiteY2" fmla="*/ 3472 h 18258"/>
              <a:gd name="connsiteX3" fmla="*/ 7016 w 11931"/>
              <a:gd name="connsiteY3" fmla="*/ 15629 h 18258"/>
              <a:gd name="connsiteX4" fmla="*/ 11931 w 11931"/>
              <a:gd name="connsiteY4" fmla="*/ 18258 h 18258"/>
              <a:gd name="connsiteX5" fmla="*/ 7528 w 11931"/>
              <a:gd name="connsiteY5" fmla="*/ 18258 h 18258"/>
              <a:gd name="connsiteX0" fmla="*/ 7535 w 11938"/>
              <a:gd name="connsiteY0" fmla="*/ 18382 h 18382"/>
              <a:gd name="connsiteX1" fmla="*/ 29 w 11938"/>
              <a:gd name="connsiteY1" fmla="*/ 3630 h 18382"/>
              <a:gd name="connsiteX2" fmla="*/ 3485 w 11938"/>
              <a:gd name="connsiteY2" fmla="*/ 3596 h 18382"/>
              <a:gd name="connsiteX3" fmla="*/ 11938 w 11938"/>
              <a:gd name="connsiteY3" fmla="*/ 18382 h 18382"/>
              <a:gd name="connsiteX4" fmla="*/ 7535 w 11938"/>
              <a:gd name="connsiteY4" fmla="*/ 18382 h 18382"/>
              <a:gd name="connsiteX0" fmla="*/ 7531 w 9466"/>
              <a:gd name="connsiteY0" fmla="*/ 18382 h 18382"/>
              <a:gd name="connsiteX1" fmla="*/ 25 w 9466"/>
              <a:gd name="connsiteY1" fmla="*/ 3630 h 18382"/>
              <a:gd name="connsiteX2" fmla="*/ 3481 w 9466"/>
              <a:gd name="connsiteY2" fmla="*/ 3596 h 18382"/>
              <a:gd name="connsiteX3" fmla="*/ 9466 w 9466"/>
              <a:gd name="connsiteY3" fmla="*/ 18382 h 18382"/>
              <a:gd name="connsiteX4" fmla="*/ 7531 w 9466"/>
              <a:gd name="connsiteY4" fmla="*/ 18382 h 18382"/>
              <a:gd name="connsiteX0" fmla="*/ 7930 w 9974"/>
              <a:gd name="connsiteY0" fmla="*/ 8634 h 8634"/>
              <a:gd name="connsiteX1" fmla="*/ 0 w 9974"/>
              <a:gd name="connsiteY1" fmla="*/ 609 h 8634"/>
              <a:gd name="connsiteX2" fmla="*/ 3651 w 9974"/>
              <a:gd name="connsiteY2" fmla="*/ 590 h 8634"/>
              <a:gd name="connsiteX3" fmla="*/ 9974 w 9974"/>
              <a:gd name="connsiteY3" fmla="*/ 8634 h 8634"/>
              <a:gd name="connsiteX4" fmla="*/ 7930 w 9974"/>
              <a:gd name="connsiteY4" fmla="*/ 8634 h 8634"/>
              <a:gd name="connsiteX0" fmla="*/ 7951 w 10000"/>
              <a:gd name="connsiteY0" fmla="*/ 9317 h 9317"/>
              <a:gd name="connsiteX1" fmla="*/ 0 w 10000"/>
              <a:gd name="connsiteY1" fmla="*/ 22 h 9317"/>
              <a:gd name="connsiteX2" fmla="*/ 3661 w 10000"/>
              <a:gd name="connsiteY2" fmla="*/ 0 h 9317"/>
              <a:gd name="connsiteX3" fmla="*/ 10000 w 10000"/>
              <a:gd name="connsiteY3" fmla="*/ 9317 h 9317"/>
              <a:gd name="connsiteX4" fmla="*/ 7951 w 10000"/>
              <a:gd name="connsiteY4" fmla="*/ 9317 h 9317"/>
              <a:gd name="connsiteX0" fmla="*/ 2585 w 11901"/>
              <a:gd name="connsiteY0" fmla="*/ 9986 h 10000"/>
              <a:gd name="connsiteX1" fmla="*/ 1901 w 11901"/>
              <a:gd name="connsiteY1" fmla="*/ 24 h 10000"/>
              <a:gd name="connsiteX2" fmla="*/ 5562 w 11901"/>
              <a:gd name="connsiteY2" fmla="*/ 0 h 10000"/>
              <a:gd name="connsiteX3" fmla="*/ 11901 w 11901"/>
              <a:gd name="connsiteY3" fmla="*/ 10000 h 10000"/>
              <a:gd name="connsiteX4" fmla="*/ 2585 w 11901"/>
              <a:gd name="connsiteY4" fmla="*/ 9986 h 10000"/>
              <a:gd name="connsiteX0" fmla="*/ 684 w 10000"/>
              <a:gd name="connsiteY0" fmla="*/ 9986 h 10000"/>
              <a:gd name="connsiteX1" fmla="*/ 0 w 10000"/>
              <a:gd name="connsiteY1" fmla="*/ 24 h 10000"/>
              <a:gd name="connsiteX2" fmla="*/ 3661 w 10000"/>
              <a:gd name="connsiteY2" fmla="*/ 0 h 10000"/>
              <a:gd name="connsiteX3" fmla="*/ 10000 w 10000"/>
              <a:gd name="connsiteY3" fmla="*/ 10000 h 10000"/>
              <a:gd name="connsiteX4" fmla="*/ 684 w 10000"/>
              <a:gd name="connsiteY4" fmla="*/ 9986 h 10000"/>
              <a:gd name="connsiteX0" fmla="*/ 684 w 10000"/>
              <a:gd name="connsiteY0" fmla="*/ 9986 h 10000"/>
              <a:gd name="connsiteX1" fmla="*/ 0 w 10000"/>
              <a:gd name="connsiteY1" fmla="*/ 24 h 10000"/>
              <a:gd name="connsiteX2" fmla="*/ 3661 w 10000"/>
              <a:gd name="connsiteY2" fmla="*/ 0 h 10000"/>
              <a:gd name="connsiteX3" fmla="*/ 10000 w 10000"/>
              <a:gd name="connsiteY3" fmla="*/ 10000 h 10000"/>
              <a:gd name="connsiteX4" fmla="*/ 684 w 10000"/>
              <a:gd name="connsiteY4" fmla="*/ 9986 h 10000"/>
              <a:gd name="connsiteX0" fmla="*/ 684 w 10000"/>
              <a:gd name="connsiteY0" fmla="*/ 9986 h 10000"/>
              <a:gd name="connsiteX1" fmla="*/ 0 w 10000"/>
              <a:gd name="connsiteY1" fmla="*/ 24 h 10000"/>
              <a:gd name="connsiteX2" fmla="*/ 3661 w 10000"/>
              <a:gd name="connsiteY2" fmla="*/ 0 h 10000"/>
              <a:gd name="connsiteX3" fmla="*/ 10000 w 10000"/>
              <a:gd name="connsiteY3" fmla="*/ 10000 h 10000"/>
              <a:gd name="connsiteX4" fmla="*/ 684 w 10000"/>
              <a:gd name="connsiteY4" fmla="*/ 9986 h 10000"/>
              <a:gd name="connsiteX0" fmla="*/ 684 w 10000"/>
              <a:gd name="connsiteY0" fmla="*/ 9986 h 10000"/>
              <a:gd name="connsiteX1" fmla="*/ 0 w 10000"/>
              <a:gd name="connsiteY1" fmla="*/ 24 h 10000"/>
              <a:gd name="connsiteX2" fmla="*/ 3661 w 10000"/>
              <a:gd name="connsiteY2" fmla="*/ 0 h 10000"/>
              <a:gd name="connsiteX3" fmla="*/ 10000 w 10000"/>
              <a:gd name="connsiteY3" fmla="*/ 10000 h 10000"/>
              <a:gd name="connsiteX4" fmla="*/ 684 w 10000"/>
              <a:gd name="connsiteY4" fmla="*/ 9986 h 10000"/>
              <a:gd name="connsiteX0" fmla="*/ 684 w 10000"/>
              <a:gd name="connsiteY0" fmla="*/ 9986 h 10000"/>
              <a:gd name="connsiteX1" fmla="*/ 0 w 10000"/>
              <a:gd name="connsiteY1" fmla="*/ 24 h 10000"/>
              <a:gd name="connsiteX2" fmla="*/ 3661 w 10000"/>
              <a:gd name="connsiteY2" fmla="*/ 0 h 10000"/>
              <a:gd name="connsiteX3" fmla="*/ 10000 w 10000"/>
              <a:gd name="connsiteY3" fmla="*/ 10000 h 10000"/>
              <a:gd name="connsiteX4" fmla="*/ 684 w 10000"/>
              <a:gd name="connsiteY4" fmla="*/ 9986 h 10000"/>
              <a:gd name="connsiteX0" fmla="*/ 1969 w 10000"/>
              <a:gd name="connsiteY0" fmla="*/ 9986 h 10000"/>
              <a:gd name="connsiteX1" fmla="*/ 0 w 10000"/>
              <a:gd name="connsiteY1" fmla="*/ 24 h 10000"/>
              <a:gd name="connsiteX2" fmla="*/ 3661 w 10000"/>
              <a:gd name="connsiteY2" fmla="*/ 0 h 10000"/>
              <a:gd name="connsiteX3" fmla="*/ 10000 w 10000"/>
              <a:gd name="connsiteY3" fmla="*/ 10000 h 10000"/>
              <a:gd name="connsiteX4" fmla="*/ 1969 w 10000"/>
              <a:gd name="connsiteY4" fmla="*/ 9986 h 10000"/>
              <a:gd name="connsiteX0" fmla="*/ 1925 w 10000"/>
              <a:gd name="connsiteY0" fmla="*/ 9986 h 10000"/>
              <a:gd name="connsiteX1" fmla="*/ 0 w 10000"/>
              <a:gd name="connsiteY1" fmla="*/ 24 h 10000"/>
              <a:gd name="connsiteX2" fmla="*/ 3661 w 10000"/>
              <a:gd name="connsiteY2" fmla="*/ 0 h 10000"/>
              <a:gd name="connsiteX3" fmla="*/ 10000 w 10000"/>
              <a:gd name="connsiteY3" fmla="*/ 10000 h 10000"/>
              <a:gd name="connsiteX4" fmla="*/ 1925 w 10000"/>
              <a:gd name="connsiteY4" fmla="*/ 9986 h 10000"/>
              <a:gd name="connsiteX0" fmla="*/ 1925 w 9911"/>
              <a:gd name="connsiteY0" fmla="*/ 9986 h 9986"/>
              <a:gd name="connsiteX1" fmla="*/ 0 w 9911"/>
              <a:gd name="connsiteY1" fmla="*/ 24 h 9986"/>
              <a:gd name="connsiteX2" fmla="*/ 3661 w 9911"/>
              <a:gd name="connsiteY2" fmla="*/ 0 h 9986"/>
              <a:gd name="connsiteX3" fmla="*/ 9911 w 9911"/>
              <a:gd name="connsiteY3" fmla="*/ 9986 h 9986"/>
              <a:gd name="connsiteX4" fmla="*/ 1925 w 9911"/>
              <a:gd name="connsiteY4" fmla="*/ 9986 h 9986"/>
              <a:gd name="connsiteX0" fmla="*/ 690 w 8748"/>
              <a:gd name="connsiteY0" fmla="*/ 10000 h 10000"/>
              <a:gd name="connsiteX1" fmla="*/ 0 w 8748"/>
              <a:gd name="connsiteY1" fmla="*/ 10 h 10000"/>
              <a:gd name="connsiteX2" fmla="*/ 2442 w 8748"/>
              <a:gd name="connsiteY2" fmla="*/ 0 h 10000"/>
              <a:gd name="connsiteX3" fmla="*/ 8748 w 8748"/>
              <a:gd name="connsiteY3" fmla="*/ 10000 h 10000"/>
              <a:gd name="connsiteX4" fmla="*/ 690 w 8748"/>
              <a:gd name="connsiteY4" fmla="*/ 10000 h 10000"/>
              <a:gd name="connsiteX0" fmla="*/ 1556 w 10767"/>
              <a:gd name="connsiteY0" fmla="*/ 10000 h 10000"/>
              <a:gd name="connsiteX1" fmla="*/ 0 w 10767"/>
              <a:gd name="connsiteY1" fmla="*/ 10 h 10000"/>
              <a:gd name="connsiteX2" fmla="*/ 3558 w 10767"/>
              <a:gd name="connsiteY2" fmla="*/ 0 h 10000"/>
              <a:gd name="connsiteX3" fmla="*/ 10767 w 10767"/>
              <a:gd name="connsiteY3" fmla="*/ 10000 h 10000"/>
              <a:gd name="connsiteX4" fmla="*/ 1556 w 1076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7" h="10000">
                <a:moveTo>
                  <a:pt x="1556" y="10000"/>
                </a:moveTo>
                <a:cubicBezTo>
                  <a:pt x="6037" y="6021"/>
                  <a:pt x="2796" y="1962"/>
                  <a:pt x="0" y="10"/>
                </a:cubicBezTo>
                <a:lnTo>
                  <a:pt x="3558" y="0"/>
                </a:lnTo>
                <a:cubicBezTo>
                  <a:pt x="7166" y="2893"/>
                  <a:pt x="9534" y="6578"/>
                  <a:pt x="10767" y="10000"/>
                </a:cubicBezTo>
                <a:lnTo>
                  <a:pt x="1556" y="1000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90000"/>
                </a:schemeClr>
              </a:gs>
              <a:gs pos="97000">
                <a:schemeClr val="accent2">
                  <a:lumMod val="20000"/>
                  <a:lumOff val="80000"/>
                  <a:alpha val="26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582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556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92034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9030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9949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7433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5443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842252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846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043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65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jpe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22.jpeg"/><Relationship Id="rId5" Type="http://schemas.openxmlformats.org/officeDocument/2006/relationships/image" Target="../media/image1.png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AE68EF8B-6358-CD22-05AE-1C208D848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249083"/>
            <a:ext cx="12192000" cy="71070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93941A-AFCA-C103-F18C-862BB2CF6244}"/>
              </a:ext>
            </a:extLst>
          </p:cNvPr>
          <p:cNvSpPr/>
          <p:nvPr/>
        </p:nvSpPr>
        <p:spPr>
          <a:xfrm>
            <a:off x="7415736" y="1770954"/>
            <a:ext cx="11120375" cy="98827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6000"/>
                </a:schemeClr>
              </a:gs>
              <a:gs pos="52200">
                <a:srgbClr val="FFFFFF">
                  <a:alpha val="26000"/>
                </a:srgbClr>
              </a:gs>
              <a:gs pos="100000">
                <a:schemeClr val="bg1">
                  <a:alpha val="49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3BE17B-0966-E49F-770D-4607C993A4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-2002572" y="1787989"/>
            <a:ext cx="6981282" cy="7014655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8E3C548F-C628-4FFB-A8F4-1CF8DFD2F627}"/>
              </a:ext>
            </a:extLst>
          </p:cNvPr>
          <p:cNvSpPr/>
          <p:nvPr/>
        </p:nvSpPr>
        <p:spPr>
          <a:xfrm rot="16200000">
            <a:off x="587592" y="-227087"/>
            <a:ext cx="5486399" cy="6557609"/>
          </a:xfrm>
          <a:prstGeom prst="round2SameRect">
            <a:avLst>
              <a:gd name="adj1" fmla="val 3104"/>
              <a:gd name="adj2" fmla="val 0"/>
            </a:avLst>
          </a:prstGeom>
          <a:gradFill>
            <a:gsLst>
              <a:gs pos="49000">
                <a:schemeClr val="accent5">
                  <a:lumMod val="50000"/>
                  <a:alpha val="82000"/>
                </a:schemeClr>
              </a:gs>
              <a:gs pos="100000">
                <a:schemeClr val="accent5">
                  <a:lumMod val="50000"/>
                  <a:alpha val="54000"/>
                </a:schemeClr>
              </a:gs>
            </a:gsLst>
            <a:lin ang="0" scaled="0"/>
          </a:gradFill>
          <a:ln>
            <a:noFill/>
          </a:ln>
          <a:effectLst>
            <a:outerShdw blurRad="6096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6A39A-FD27-DF46-35A0-2B95F28CDF2E}"/>
              </a:ext>
            </a:extLst>
          </p:cNvPr>
          <p:cNvSpPr txBox="1"/>
          <p:nvPr/>
        </p:nvSpPr>
        <p:spPr>
          <a:xfrm>
            <a:off x="305692" y="1020622"/>
            <a:ext cx="62852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Script MT Bold" panose="03040602040607080904" pitchFamily="66" charset="0"/>
              </a:rPr>
              <a:t>A la luz del Maestro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3459BC-BD6A-ED68-72BC-59CEBD105A28}"/>
              </a:ext>
            </a:extLst>
          </p:cNvPr>
          <p:cNvSpPr txBox="1"/>
          <p:nvPr/>
        </p:nvSpPr>
        <p:spPr>
          <a:xfrm>
            <a:off x="639365" y="4132639"/>
            <a:ext cx="6011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¿</a:t>
            </a:r>
            <a:r>
              <a:rPr lang="en-US" sz="4400" dirty="0">
                <a:solidFill>
                  <a:schemeClr val="bg1"/>
                </a:solidFill>
                <a:latin typeface="Tisa Offc Serif Pro" panose="02010504030101020102" pitchFamily="2" charset="0"/>
              </a:rPr>
              <a:t>QUÉ ES SER SANTO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?</a:t>
            </a:r>
            <a:endParaRPr lang="en-US" sz="3600" dirty="0">
              <a:solidFill>
                <a:schemeClr val="bg1"/>
              </a:solidFill>
              <a:latin typeface="Tisa Offc Serif Pro" panose="02010504030101020102" pitchFamily="2" charset="0"/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F8C90C6C-B237-89F2-BE98-EF4D1CF335C3}"/>
              </a:ext>
            </a:extLst>
          </p:cNvPr>
          <p:cNvSpPr/>
          <p:nvPr/>
        </p:nvSpPr>
        <p:spPr>
          <a:xfrm>
            <a:off x="-390293" y="-379141"/>
            <a:ext cx="13156723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3524">
            <a:hlinkClick r:id="" action="ppaction://media"/>
            <a:extLst>
              <a:ext uri="{FF2B5EF4-FFF2-40B4-BE49-F238E27FC236}">
                <a16:creationId xmlns:a16="http://schemas.microsoft.com/office/drawing/2014/main" id="{D62E8390-DC61-444A-5EB5-DA49C2CA78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534" y="-936742"/>
            <a:ext cx="687659" cy="687659"/>
          </a:xfrm>
          <a:prstGeom prst="rect">
            <a:avLst/>
          </a:prstGeom>
        </p:spPr>
      </p:pic>
      <p:pic>
        <p:nvPicPr>
          <p:cNvPr id="1026" name="Picture 2" descr=" Gratitude con los maestr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07" y="1352947"/>
            <a:ext cx="5590283" cy="44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accel="43000" decel="5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10EB3A28-E732-5B72-BEF4-8D7CA5525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B9132D-928E-5A01-18C2-5A187E65DEEA}"/>
              </a:ext>
            </a:extLst>
          </p:cNvPr>
          <p:cNvSpPr/>
          <p:nvPr/>
        </p:nvSpPr>
        <p:spPr>
          <a:xfrm>
            <a:off x="-365755" y="-203200"/>
            <a:ext cx="12899727" cy="74291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2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0D3867-C20B-A638-A7B4-CDFB66D0F849}"/>
              </a:ext>
            </a:extLst>
          </p:cNvPr>
          <p:cNvGrpSpPr/>
          <p:nvPr/>
        </p:nvGrpSpPr>
        <p:grpSpPr>
          <a:xfrm flipV="1">
            <a:off x="-1855028" y="408209"/>
            <a:ext cx="15264750" cy="3958760"/>
            <a:chOff x="-1536374" y="2942381"/>
            <a:chExt cx="15264750" cy="5481970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4FE182A6-E426-2F88-A947-1B9767DE37E5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1C009DC9-F4FA-938C-F7C9-8F18880853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99F51A-463C-2403-F857-8028411EDA13}"/>
                </a:ext>
              </a:extLst>
            </p:cNvPr>
            <p:cNvSpPr/>
            <p:nvPr/>
          </p:nvSpPr>
          <p:spPr>
            <a:xfrm rot="21075769" flipV="1">
              <a:off x="-1536374" y="2942381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C4684A-18CD-2E5F-48A0-5C72A3694CCA}"/>
              </a:ext>
            </a:extLst>
          </p:cNvPr>
          <p:cNvSpPr txBox="1"/>
          <p:nvPr/>
        </p:nvSpPr>
        <p:spPr>
          <a:xfrm>
            <a:off x="3016369" y="422926"/>
            <a:ext cx="6285297" cy="1518306"/>
          </a:xfrm>
          <a:prstGeom prst="rect">
            <a:avLst/>
          </a:prstGeom>
          <a:noFill/>
        </p:spPr>
        <p:txBody>
          <a:bodyPr wrap="square" rtlCol="0" anchor="ctr" anchorCtr="0">
            <a:normAutofit fontScale="62500" lnSpcReduction="20000"/>
          </a:bodyPr>
          <a:lstStyle>
            <a:defPPr>
              <a:defRPr lang="en-US"/>
            </a:defPPr>
            <a:lvl1pPr algn="ctr">
              <a:defRPr sz="540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cript MT Bold" panose="03040602040607080904" pitchFamily="66" charset="0"/>
              </a:defRPr>
            </a:lvl1pPr>
          </a:lstStyle>
          <a:p>
            <a:r>
              <a:rPr lang="en-US" dirty="0"/>
              <a:t>REACCIONAR CON HUMILDE MANSEDUMBRE ESO ES SANTIDAD</a:t>
            </a:r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701B762B-D465-F36B-7A19-C625C06E9949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0433D0-BAE7-40BA-BFEB-A3381302C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9560933" y="-1501224"/>
            <a:ext cx="3741880" cy="3759768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3959E6-0DAC-07AD-F0B5-2C1EA7014EA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8562789" y="-1595158"/>
            <a:ext cx="2442656" cy="245433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B10DA5C-D2B5-6A10-797B-E0CD5C284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10144049" y="4750931"/>
            <a:ext cx="3197131" cy="3212415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Placeholder 23" descr="Woman standing on a beach">
            <a:extLst>
              <a:ext uri="{FF2B5EF4-FFF2-40B4-BE49-F238E27FC236}">
                <a16:creationId xmlns:a16="http://schemas.microsoft.com/office/drawing/2014/main" id="{E93A4A76-8C09-B47E-630B-270459B9868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682" y="2004809"/>
            <a:ext cx="2442657" cy="2444169"/>
          </a:xfrm>
          <a:prstGeom prst="ellipse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5600000" scaled="0"/>
            </a:gradFill>
            <a:prstDash val="solid"/>
            <a:miter lim="800000"/>
          </a:ln>
          <a:effectLst>
            <a:outerShdw blurRad="228600" sx="102000" sy="102000" algn="ctr" rotWithShape="0">
              <a:schemeClr val="bg1">
                <a:alpha val="50000"/>
              </a:schemeClr>
            </a:outerShdw>
          </a:effectLst>
        </p:spPr>
      </p:pic>
      <p:pic>
        <p:nvPicPr>
          <p:cNvPr id="5" name="Picture Placeholder 23" descr="Basketball player dribbling ball on court">
            <a:extLst>
              <a:ext uri="{FF2B5EF4-FFF2-40B4-BE49-F238E27FC236}">
                <a16:creationId xmlns:a16="http://schemas.microsoft.com/office/drawing/2014/main" id="{2569A031-53E4-4BB6-2150-48AD929E2C8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776" y="2004809"/>
            <a:ext cx="2442657" cy="2444169"/>
          </a:xfrm>
          <a:prstGeom prst="ellipse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gradFill>
              <a:gsLst>
                <a:gs pos="31000">
                  <a:schemeClr val="accent1">
                    <a:lumMod val="5000"/>
                    <a:lumOff val="95000"/>
                  </a:schemeClr>
                </a:gs>
                <a:gs pos="71000">
                  <a:schemeClr val="accent1">
                    <a:lumMod val="45000"/>
                    <a:lumOff val="55000"/>
                    <a:alpha val="92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5600000" scaled="0"/>
            </a:gradFill>
            <a:prstDash val="solid"/>
            <a:miter lim="800000"/>
          </a:ln>
          <a:effectLst>
            <a:outerShdw blurRad="228600" sx="102000" sy="102000" algn="ctr" rotWithShape="0">
              <a:schemeClr val="bg1">
                <a:alpha val="50000"/>
              </a:schemeClr>
            </a:outerShdw>
          </a:effectLst>
        </p:spPr>
      </p:pic>
      <p:pic>
        <p:nvPicPr>
          <p:cNvPr id="14" name="Picture Placeholder 23" descr="Man with cane">
            <a:extLst>
              <a:ext uri="{FF2B5EF4-FFF2-40B4-BE49-F238E27FC236}">
                <a16:creationId xmlns:a16="http://schemas.microsoft.com/office/drawing/2014/main" id="{188AABE8-F940-1EE0-7207-2727B7075E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1151" y="1878153"/>
            <a:ext cx="2695811" cy="2697480"/>
          </a:xfrm>
          <a:prstGeom prst="ellipse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5600000" scaled="0"/>
            </a:gradFill>
            <a:prstDash val="solid"/>
            <a:miter lim="800000"/>
          </a:ln>
          <a:effectLst>
            <a:outerShdw blurRad="228600" sx="102000" sy="102000" algn="ctr" rotWithShape="0">
              <a:schemeClr val="bg1">
                <a:alpha val="50000"/>
              </a:schemeClr>
            </a:outerShdw>
          </a:effectLst>
        </p:spPr>
      </p:pic>
      <p:pic>
        <p:nvPicPr>
          <p:cNvPr id="26" name="Picture Placeholder 23" descr="Lesbian couple wrapped in Pride flag">
            <a:extLst>
              <a:ext uri="{FF2B5EF4-FFF2-40B4-BE49-F238E27FC236}">
                <a16:creationId xmlns:a16="http://schemas.microsoft.com/office/drawing/2014/main" id="{F1FC7BD5-EF4C-5B19-8631-2C9E6823DB1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454" y="1946733"/>
            <a:ext cx="2558736" cy="2560320"/>
          </a:xfrm>
          <a:prstGeom prst="ellipse">
            <a:avLst/>
          </a:prstGeom>
          <a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5600000" scaled="0"/>
            </a:gradFill>
            <a:prstDash val="solid"/>
            <a:miter lim="800000"/>
          </a:ln>
          <a:effectLst>
            <a:outerShdw blurRad="228600" sx="102000" sy="102000" algn="ctr" rotWithShape="0">
              <a:schemeClr val="bg1">
                <a:alpha val="50000"/>
              </a:schemeClr>
            </a:outerShdw>
          </a:effectLst>
        </p:spPr>
      </p:pic>
      <p:pic>
        <p:nvPicPr>
          <p:cNvPr id="11" name="Picture Placeholder 23" descr="Happy woman in rain">
            <a:extLst>
              <a:ext uri="{FF2B5EF4-FFF2-40B4-BE49-F238E27FC236}">
                <a16:creationId xmlns:a16="http://schemas.microsoft.com/office/drawing/2014/main" id="{E9938863-2850-F28E-DBDF-4D9EC142B70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3924" y="1946733"/>
            <a:ext cx="2558736" cy="2560320"/>
          </a:xfrm>
          <a:prstGeom prst="ellipse">
            <a:avLst/>
          </a:prstGeom>
          <a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5600000" scaled="0"/>
            </a:gradFill>
            <a:prstDash val="solid"/>
            <a:miter lim="800000"/>
          </a:ln>
          <a:effectLst>
            <a:outerShdw blurRad="228600" sx="102000" sy="102000" algn="ctr" rotWithShape="0">
              <a:schemeClr val="bg1">
                <a:alpha val="50000"/>
              </a:scheme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3BE17B-0966-E49F-770D-4607C993A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-2232453" y="3593935"/>
            <a:ext cx="4786614" cy="4809496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FD96B7-0DA2-88E1-7797-D46EB02B41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1052717" y="5822177"/>
            <a:ext cx="2442656" cy="245433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96700A-F72E-E467-23A0-2426656E2BA7}"/>
              </a:ext>
            </a:extLst>
          </p:cNvPr>
          <p:cNvCxnSpPr>
            <a:cxnSpLocks/>
          </p:cNvCxnSpPr>
          <p:nvPr/>
        </p:nvCxnSpPr>
        <p:spPr>
          <a:xfrm>
            <a:off x="2162629" y="924668"/>
            <a:ext cx="6995096" cy="0"/>
          </a:xfrm>
          <a:prstGeom prst="line">
            <a:avLst/>
          </a:prstGeom>
          <a:ln w="25400" cap="rnd">
            <a:solidFill>
              <a:schemeClr val="accent5">
                <a:lumMod val="75000"/>
              </a:schemeClr>
            </a:solidFill>
          </a:ln>
          <a:effectLst>
            <a:glow rad="50800">
              <a:schemeClr val="bg1">
                <a:alpha val="39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10C21201-8134-446C-925C-6E50C7B418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530620" y="-648606"/>
            <a:ext cx="2442656" cy="245433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0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2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1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32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" presetClass="entr" presetSubtype="4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42" dur="4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55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" presetClass="entr" presetSubtype="4" decel="4500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47000" decel="41000" autoRev="1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animRot by="900000">
                                      <p:cBhvr>
                                        <p:cTn id="55" dur="48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" presetClass="emph" presetSubtype="0" accel="43000" decel="45000" autoRev="1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animScale>
                                      <p:cBhvr>
                                        <p:cTn id="57" dur="555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4" decel="45000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accel="47000" decel="41000" autoRev="1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animRot by="900000">
                                      <p:cBhvr>
                                        <p:cTn id="68" dur="48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6" presetClass="emph" presetSubtype="0" accel="43000" decel="45000" autoRev="1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animScale>
                                      <p:cBhvr>
                                        <p:cTn id="70" dur="555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" presetClass="entr" presetSubtype="4" decel="45000" fill="hold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6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accel="47000" decel="41000" autoRev="1" fill="hold" nodeType="withEffect">
                                  <p:stCondLst>
                                    <p:cond delay="26200"/>
                                  </p:stCondLst>
                                  <p:childTnLst>
                                    <p:animRot by="900000">
                                      <p:cBhvr>
                                        <p:cTn id="81" dur="48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6" presetClass="emph" presetSubtype="0" accel="43000" decel="45000" autoRev="1" fill="hold" nodeType="withEffect">
                                  <p:stCondLst>
                                    <p:cond delay="26200"/>
                                  </p:stCondLst>
                                  <p:childTnLst>
                                    <p:animScale>
                                      <p:cBhvr>
                                        <p:cTn id="83" dur="555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" presetClass="entr" presetSubtype="4" decel="45000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6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mph" presetSubtype="0" accel="47000" decel="41000" autoRev="1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animRot by="900000">
                                      <p:cBhvr>
                                        <p:cTn id="94" dur="48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6" presetClass="emph" presetSubtype="0" accel="43000" decel="45000" autoRev="1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animScale>
                                      <p:cBhvr>
                                        <p:cTn id="96" dur="5550" fill="hold"/>
                                        <p:tgtEl>
                                          <p:spTgt spid="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F11B9B51-A890-1C42-8609-3B4E93330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2014A6-42BD-99BA-FFFE-9CB7DE444774}"/>
              </a:ext>
            </a:extLst>
          </p:cNvPr>
          <p:cNvSpPr/>
          <p:nvPr/>
        </p:nvSpPr>
        <p:spPr>
          <a:xfrm>
            <a:off x="-365755" y="-203200"/>
            <a:ext cx="12899727" cy="84797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2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0D3867-C20B-A638-A7B4-CDFB66D0F849}"/>
              </a:ext>
            </a:extLst>
          </p:cNvPr>
          <p:cNvGrpSpPr/>
          <p:nvPr/>
        </p:nvGrpSpPr>
        <p:grpSpPr>
          <a:xfrm flipV="1">
            <a:off x="-1855028" y="408209"/>
            <a:ext cx="15264750" cy="3958760"/>
            <a:chOff x="-1536374" y="2942381"/>
            <a:chExt cx="15264750" cy="5481970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4FE182A6-E426-2F88-A947-1B9767DE37E5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1C009DC9-F4FA-938C-F7C9-8F18880853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99F51A-463C-2403-F857-8028411EDA13}"/>
                </a:ext>
              </a:extLst>
            </p:cNvPr>
            <p:cNvSpPr/>
            <p:nvPr/>
          </p:nvSpPr>
          <p:spPr>
            <a:xfrm rot="21075769" flipV="1">
              <a:off x="-1536374" y="2942381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C4684A-18CD-2E5F-48A0-5C72A3694CCA}"/>
              </a:ext>
            </a:extLst>
          </p:cNvPr>
          <p:cNvSpPr txBox="1"/>
          <p:nvPr/>
        </p:nvSpPr>
        <p:spPr>
          <a:xfrm>
            <a:off x="2490069" y="1271351"/>
            <a:ext cx="8043116" cy="3115467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10000"/>
          </a:bodyPr>
          <a:lstStyle>
            <a:defPPr>
              <a:defRPr lang="en-US"/>
            </a:defPPr>
            <a:lvl1pPr algn="ctr">
              <a:defRPr sz="540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cript MT Bold" panose="03040602040607080904" pitchFamily="66" charset="0"/>
              </a:defRPr>
            </a:lvl1pPr>
          </a:lstStyle>
          <a:p>
            <a:r>
              <a:rPr lang="en-US" dirty="0"/>
              <a:t>&lt;&lt;FELICES LOS QUE LLORAN, PORQUE ELLOS SERÁN CONSOLADOS&gt;&gt;</a:t>
            </a:r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701B762B-D465-F36B-7A19-C625C06E9949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B10DA5C-D2B5-6A10-797B-E0CD5C284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460375" y="3625125"/>
            <a:ext cx="3754372" cy="3772320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3BE17B-0966-E49F-770D-4607C993A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8231179" y="2606704"/>
            <a:ext cx="4786614" cy="4809496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FD96B7-0DA2-88E1-7797-D46EB02B41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5084717" y="4676204"/>
            <a:ext cx="2442656" cy="245433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30433D0-BAE7-40BA-BFEB-A3381302C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-547280" y="475410"/>
            <a:ext cx="3741880" cy="3759768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3959E6-0DAC-07AD-F0B5-2C1EA7014EA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2125672" y="-590916"/>
            <a:ext cx="2442656" cy="245433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5C1EB7-273F-7540-9B6C-AB83C0B2E2F5}"/>
              </a:ext>
            </a:extLst>
          </p:cNvPr>
          <p:cNvCxnSpPr>
            <a:cxnSpLocks/>
          </p:cNvCxnSpPr>
          <p:nvPr/>
        </p:nvCxnSpPr>
        <p:spPr>
          <a:xfrm>
            <a:off x="3206868" y="924668"/>
            <a:ext cx="6938618" cy="0"/>
          </a:xfrm>
          <a:prstGeom prst="line">
            <a:avLst/>
          </a:prstGeom>
          <a:ln w="25400" cap="rnd">
            <a:solidFill>
              <a:schemeClr val="accent5">
                <a:lumMod val="75000"/>
              </a:schemeClr>
            </a:solidFill>
          </a:ln>
          <a:effectLst>
            <a:glow rad="50800">
              <a:schemeClr val="bg1">
                <a:alpha val="39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10C21201-8134-446C-925C-6E50C7B418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9022179" y="-590917"/>
            <a:ext cx="2442656" cy="245433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Resultado de imagen para persona lloran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AutoShape 8" descr="Resultado de imagen para persona lloran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AutoShape 10" descr="Resultado de imagen para persona lloran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19" y="1425775"/>
            <a:ext cx="2152650" cy="19022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785" y="4854432"/>
            <a:ext cx="1652953" cy="157561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1191" y="4106445"/>
            <a:ext cx="2095209" cy="21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2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1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2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32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F11B9B51-A890-1C42-8609-3B4E93330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2014A6-42BD-99BA-FFFE-9CB7DE444774}"/>
              </a:ext>
            </a:extLst>
          </p:cNvPr>
          <p:cNvSpPr/>
          <p:nvPr/>
        </p:nvSpPr>
        <p:spPr>
          <a:xfrm>
            <a:off x="-365755" y="-203200"/>
            <a:ext cx="12899727" cy="84797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2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0D3867-C20B-A638-A7B4-CDFB66D0F849}"/>
              </a:ext>
            </a:extLst>
          </p:cNvPr>
          <p:cNvGrpSpPr/>
          <p:nvPr/>
        </p:nvGrpSpPr>
        <p:grpSpPr>
          <a:xfrm flipV="1">
            <a:off x="-1855028" y="408209"/>
            <a:ext cx="15264750" cy="3958760"/>
            <a:chOff x="-1536374" y="2942381"/>
            <a:chExt cx="15264750" cy="5481970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4FE182A6-E426-2F88-A947-1B9767DE37E5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1C009DC9-F4FA-938C-F7C9-8F18880853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99F51A-463C-2403-F857-8028411EDA13}"/>
                </a:ext>
              </a:extLst>
            </p:cNvPr>
            <p:cNvSpPr/>
            <p:nvPr/>
          </p:nvSpPr>
          <p:spPr>
            <a:xfrm rot="21075769" flipV="1">
              <a:off x="-1536374" y="2942381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C4684A-18CD-2E5F-48A0-5C72A3694CCA}"/>
              </a:ext>
            </a:extLst>
          </p:cNvPr>
          <p:cNvSpPr txBox="1"/>
          <p:nvPr/>
        </p:nvSpPr>
        <p:spPr>
          <a:xfrm>
            <a:off x="1881554" y="312738"/>
            <a:ext cx="9295877" cy="550776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en-US"/>
            </a:defPPr>
            <a:lvl1pPr algn="ctr">
              <a:defRPr sz="540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cript MT Bold" panose="03040602040607080904" pitchFamily="66" charset="0"/>
              </a:defRPr>
            </a:lvl1pPr>
          </a:lstStyle>
          <a:p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huye</a:t>
            </a:r>
            <a:r>
              <a:rPr lang="en-US" dirty="0"/>
              <a:t> del dolor, </a:t>
            </a:r>
            <a:r>
              <a:rPr lang="en-US" dirty="0" err="1"/>
              <a:t>prefiere</a:t>
            </a:r>
            <a:r>
              <a:rPr lang="en-US" dirty="0"/>
              <a:t> </a:t>
            </a:r>
            <a:r>
              <a:rPr lang="en-US" dirty="0" err="1"/>
              <a:t>ignorarlo</a:t>
            </a:r>
            <a:r>
              <a:rPr lang="en-US" dirty="0"/>
              <a:t>. </a:t>
            </a:r>
            <a:r>
              <a:rPr lang="en-US" dirty="0" err="1"/>
              <a:t>cubrirlo</a:t>
            </a:r>
            <a:r>
              <a:rPr lang="en-US" dirty="0"/>
              <a:t>, </a:t>
            </a:r>
            <a:r>
              <a:rPr lang="en-US" dirty="0" err="1"/>
              <a:t>disimularlo</a:t>
            </a:r>
            <a:r>
              <a:rPr lang="en-US" dirty="0"/>
              <a:t>…</a:t>
            </a:r>
          </a:p>
          <a:p>
            <a:r>
              <a:rPr lang="en-US" dirty="0"/>
              <a:t>Las personas que  </a:t>
            </a:r>
            <a:r>
              <a:rPr lang="en-US" dirty="0" err="1"/>
              <a:t>ven</a:t>
            </a:r>
            <a:r>
              <a:rPr lang="en-US" dirty="0"/>
              <a:t> la </a:t>
            </a:r>
            <a:r>
              <a:rPr lang="en-US" dirty="0" err="1"/>
              <a:t>realidad</a:t>
            </a:r>
            <a:r>
              <a:rPr lang="en-US" dirty="0"/>
              <a:t>, que </a:t>
            </a:r>
            <a:r>
              <a:rPr lang="en-US" dirty="0" err="1"/>
              <a:t>palpan</a:t>
            </a:r>
            <a:r>
              <a:rPr lang="en-US" dirty="0"/>
              <a:t> el dolor. Son </a:t>
            </a:r>
            <a:r>
              <a:rPr lang="en-US" dirty="0" err="1"/>
              <a:t>consoladas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Jesús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701B762B-D465-F36B-7A19-C625C06E9949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B10DA5C-D2B5-6A10-797B-E0CD5C2846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-814642" y="4206155"/>
            <a:ext cx="2354224" cy="1734659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30433D0-BAE7-40BA-BFEB-A3381302C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-1069683" y="457201"/>
            <a:ext cx="3741880" cy="3759768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5C1EB7-273F-7540-9B6C-AB83C0B2E2F5}"/>
              </a:ext>
            </a:extLst>
          </p:cNvPr>
          <p:cNvCxnSpPr>
            <a:cxnSpLocks/>
          </p:cNvCxnSpPr>
          <p:nvPr/>
        </p:nvCxnSpPr>
        <p:spPr>
          <a:xfrm>
            <a:off x="3206868" y="924668"/>
            <a:ext cx="6938618" cy="0"/>
          </a:xfrm>
          <a:prstGeom prst="line">
            <a:avLst/>
          </a:prstGeom>
          <a:ln w="25400" cap="rnd">
            <a:solidFill>
              <a:schemeClr val="accent5">
                <a:lumMod val="75000"/>
              </a:schemeClr>
            </a:solidFill>
          </a:ln>
          <a:effectLst>
            <a:glow rad="50800">
              <a:schemeClr val="bg1">
                <a:alpha val="39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10C21201-8134-446C-925C-6E50C7B418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9920330" y="1378499"/>
            <a:ext cx="2442656" cy="245433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Resultado de imagen para persona lloran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AutoShape 8" descr="Resultado de imagen para persona lloran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AutoShape 10" descr="Resultado de imagen para persona lloran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36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2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F11B9B51-A890-1C42-8609-3B4E93330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2014A6-42BD-99BA-FFFE-9CB7DE444774}"/>
              </a:ext>
            </a:extLst>
          </p:cNvPr>
          <p:cNvSpPr/>
          <p:nvPr/>
        </p:nvSpPr>
        <p:spPr>
          <a:xfrm>
            <a:off x="-365755" y="-203200"/>
            <a:ext cx="12899727" cy="84797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2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0D3867-C20B-A638-A7B4-CDFB66D0F849}"/>
              </a:ext>
            </a:extLst>
          </p:cNvPr>
          <p:cNvGrpSpPr/>
          <p:nvPr/>
        </p:nvGrpSpPr>
        <p:grpSpPr>
          <a:xfrm flipV="1">
            <a:off x="-1855028" y="408209"/>
            <a:ext cx="15264750" cy="3958760"/>
            <a:chOff x="-1536374" y="2942381"/>
            <a:chExt cx="15264750" cy="5481970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4FE182A6-E426-2F88-A947-1B9767DE37E5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1C009DC9-F4FA-938C-F7C9-8F18880853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99F51A-463C-2403-F857-8028411EDA13}"/>
                </a:ext>
              </a:extLst>
            </p:cNvPr>
            <p:cNvSpPr/>
            <p:nvPr/>
          </p:nvSpPr>
          <p:spPr>
            <a:xfrm rot="21075769" flipV="1">
              <a:off x="-1536374" y="2942381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C4684A-18CD-2E5F-48A0-5C72A3694CCA}"/>
              </a:ext>
            </a:extLst>
          </p:cNvPr>
          <p:cNvSpPr txBox="1"/>
          <p:nvPr/>
        </p:nvSpPr>
        <p:spPr>
          <a:xfrm>
            <a:off x="155575" y="193988"/>
            <a:ext cx="11721053" cy="585946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en-US"/>
            </a:defPPr>
            <a:lvl1pPr algn="ctr">
              <a:defRPr sz="540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cript MT Bold" panose="03040602040607080904" pitchFamily="66" charset="0"/>
              </a:defRPr>
            </a:lvl1pPr>
          </a:lstStyle>
          <a:p>
            <a:r>
              <a:rPr lang="en-US" dirty="0"/>
              <a:t> </a:t>
            </a:r>
            <a:r>
              <a:rPr lang="en-US" dirty="0" err="1"/>
              <a:t>comparten</a:t>
            </a:r>
            <a:r>
              <a:rPr lang="en-US" dirty="0"/>
              <a:t> el </a:t>
            </a:r>
            <a:r>
              <a:rPr lang="en-US" dirty="0" err="1"/>
              <a:t>sufrimiento</a:t>
            </a:r>
            <a:r>
              <a:rPr lang="en-US" dirty="0"/>
              <a:t> </a:t>
            </a:r>
            <a:r>
              <a:rPr lang="en-US" dirty="0" err="1"/>
              <a:t>ajeno</a:t>
            </a:r>
            <a:r>
              <a:rPr lang="en-US" dirty="0"/>
              <a:t>,</a:t>
            </a:r>
          </a:p>
          <a:p>
            <a:r>
              <a:rPr lang="en-US" dirty="0" err="1"/>
              <a:t>comprenden</a:t>
            </a:r>
            <a:r>
              <a:rPr lang="en-US" dirty="0"/>
              <a:t> la </a:t>
            </a:r>
            <a:r>
              <a:rPr lang="en-US" dirty="0" err="1"/>
              <a:t>angustia</a:t>
            </a:r>
            <a:r>
              <a:rPr lang="en-US" dirty="0"/>
              <a:t> del </a:t>
            </a:r>
            <a:r>
              <a:rPr lang="en-US" dirty="0" err="1"/>
              <a:t>otro</a:t>
            </a:r>
            <a:r>
              <a:rPr lang="en-US" dirty="0"/>
              <a:t>,</a:t>
            </a:r>
          </a:p>
          <a:p>
            <a:r>
              <a:rPr lang="en-US" dirty="0"/>
              <a:t>se </a:t>
            </a:r>
            <a:r>
              <a:rPr lang="en-US" dirty="0" err="1"/>
              <a:t>compadecen</a:t>
            </a:r>
            <a:r>
              <a:rPr lang="en-US" dirty="0"/>
              <a:t>, </a:t>
            </a:r>
            <a:r>
              <a:rPr lang="en-US" dirty="0" err="1"/>
              <a:t>hacen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la </a:t>
            </a:r>
            <a:r>
              <a:rPr lang="en-US" dirty="0" err="1"/>
              <a:t>exhortación</a:t>
            </a:r>
            <a:r>
              <a:rPr lang="en-US" dirty="0"/>
              <a:t> de San Pablo &lt;&lt;</a:t>
            </a:r>
            <a:r>
              <a:rPr lang="en-US" dirty="0" err="1"/>
              <a:t>Llorad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lloran</a:t>
            </a:r>
            <a:r>
              <a:rPr lang="en-US" dirty="0"/>
              <a:t>&gt;&gt;</a:t>
            </a:r>
          </a:p>
          <a:p>
            <a:r>
              <a:rPr lang="en-US" dirty="0"/>
              <a:t>Ro 12,15 </a:t>
            </a:r>
          </a:p>
          <a:p>
            <a:endParaRPr lang="en-US" dirty="0"/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701B762B-D465-F36B-7A19-C625C06E9949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B10DA5C-D2B5-6A10-797B-E0CD5C2846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-1037514" y="573620"/>
            <a:ext cx="2354224" cy="1734659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30433D0-BAE7-40BA-BFEB-A3381302C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-710027" y="3438817"/>
            <a:ext cx="3741880" cy="3759768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5C1EB7-273F-7540-9B6C-AB83C0B2E2F5}"/>
              </a:ext>
            </a:extLst>
          </p:cNvPr>
          <p:cNvCxnSpPr>
            <a:cxnSpLocks/>
          </p:cNvCxnSpPr>
          <p:nvPr/>
        </p:nvCxnSpPr>
        <p:spPr>
          <a:xfrm>
            <a:off x="3206868" y="924668"/>
            <a:ext cx="6938618" cy="0"/>
          </a:xfrm>
          <a:prstGeom prst="line">
            <a:avLst/>
          </a:prstGeom>
          <a:ln w="25400" cap="rnd">
            <a:solidFill>
              <a:schemeClr val="accent5">
                <a:lumMod val="75000"/>
              </a:schemeClr>
            </a:solidFill>
          </a:ln>
          <a:effectLst>
            <a:glow rad="50800">
              <a:schemeClr val="bg1">
                <a:alpha val="39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10C21201-8134-446C-925C-6E50C7B418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9068221" y="3527503"/>
            <a:ext cx="2442656" cy="245433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Resultado de imagen para persona lloran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AutoShape 8" descr="Resultado de imagen para persona lloran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AutoShape 10" descr="Resultado de imagen para persona lloran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15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2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F11B9B51-A890-1C42-8609-3B4E93330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2014A6-42BD-99BA-FFFE-9CB7DE444774}"/>
              </a:ext>
            </a:extLst>
          </p:cNvPr>
          <p:cNvSpPr/>
          <p:nvPr/>
        </p:nvSpPr>
        <p:spPr>
          <a:xfrm>
            <a:off x="-365755" y="-203200"/>
            <a:ext cx="12899727" cy="84797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2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0D3867-C20B-A638-A7B4-CDFB66D0F849}"/>
              </a:ext>
            </a:extLst>
          </p:cNvPr>
          <p:cNvGrpSpPr/>
          <p:nvPr/>
        </p:nvGrpSpPr>
        <p:grpSpPr>
          <a:xfrm flipV="1">
            <a:off x="-1855028" y="408209"/>
            <a:ext cx="15264750" cy="3958760"/>
            <a:chOff x="-1536374" y="2942381"/>
            <a:chExt cx="15264750" cy="5481970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4FE182A6-E426-2F88-A947-1B9767DE37E5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1C009DC9-F4FA-938C-F7C9-8F18880853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99F51A-463C-2403-F857-8028411EDA13}"/>
                </a:ext>
              </a:extLst>
            </p:cNvPr>
            <p:cNvSpPr/>
            <p:nvPr/>
          </p:nvSpPr>
          <p:spPr>
            <a:xfrm rot="21075769" flipV="1">
              <a:off x="-1536374" y="2942381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C4684A-18CD-2E5F-48A0-5C72A3694CCA}"/>
              </a:ext>
            </a:extLst>
          </p:cNvPr>
          <p:cNvSpPr txBox="1"/>
          <p:nvPr/>
        </p:nvSpPr>
        <p:spPr>
          <a:xfrm>
            <a:off x="155576" y="312738"/>
            <a:ext cx="11721052" cy="550776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en-US"/>
            </a:defPPr>
            <a:lvl1pPr algn="ctr">
              <a:defRPr sz="540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cript MT Bold" panose="03040602040607080904" pitchFamily="66" charset="0"/>
              </a:defRPr>
            </a:lvl1pPr>
          </a:lstStyle>
          <a:p>
            <a:r>
              <a:rPr lang="en-US" dirty="0"/>
              <a:t>   SABER LLORAR CON LOS DEMÁS,</a:t>
            </a:r>
          </a:p>
          <a:p>
            <a:r>
              <a:rPr lang="en-US" dirty="0"/>
              <a:t>ESTO ES </a:t>
            </a:r>
            <a:r>
              <a:rPr lang="en-US" b="1" dirty="0">
                <a:solidFill>
                  <a:schemeClr val="tx1"/>
                </a:solidFill>
              </a:rPr>
              <a:t>SANTIDAD </a:t>
            </a:r>
          </a:p>
          <a:p>
            <a:endParaRPr lang="en-US" dirty="0"/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701B762B-D465-F36B-7A19-C625C06E9949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B10DA5C-D2B5-6A10-797B-E0CD5C2846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315372" y="3771184"/>
            <a:ext cx="2354224" cy="1734659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30433D0-BAE7-40BA-BFEB-A3381302CF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4225060" y="3274173"/>
            <a:ext cx="3741880" cy="310365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5C1EB7-273F-7540-9B6C-AB83C0B2E2F5}"/>
              </a:ext>
            </a:extLst>
          </p:cNvPr>
          <p:cNvCxnSpPr>
            <a:cxnSpLocks/>
          </p:cNvCxnSpPr>
          <p:nvPr/>
        </p:nvCxnSpPr>
        <p:spPr>
          <a:xfrm>
            <a:off x="3206868" y="924668"/>
            <a:ext cx="6938618" cy="0"/>
          </a:xfrm>
          <a:prstGeom prst="line">
            <a:avLst/>
          </a:prstGeom>
          <a:ln w="25400" cap="rnd">
            <a:solidFill>
              <a:schemeClr val="accent5">
                <a:lumMod val="75000"/>
              </a:schemeClr>
            </a:solidFill>
          </a:ln>
          <a:effectLst>
            <a:glow rad="50800">
              <a:schemeClr val="bg1">
                <a:alpha val="39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10C21201-8134-446C-925C-6E50C7B418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flipH="1">
            <a:off x="9302053" y="2946930"/>
            <a:ext cx="2442656" cy="2454333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2" descr="Resultado de imagen para persona lloran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AutoShape 8" descr="Resultado de imagen para persona lloran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3" name="AutoShape 10" descr="Resultado de imagen para persona llorand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19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0"/>
    </mc:Choice>
    <mc:Fallback xmlns=""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2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33C44120-90B3-B0A8-43F3-1B5D82484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241120-120D-FB44-2ACF-23EF415CF9FB}"/>
              </a:ext>
            </a:extLst>
          </p:cNvPr>
          <p:cNvSpPr/>
          <p:nvPr/>
        </p:nvSpPr>
        <p:spPr>
          <a:xfrm>
            <a:off x="-365755" y="-203200"/>
            <a:ext cx="12899727" cy="74291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5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C26E39-528F-4611-183E-DB8C2CE269F8}"/>
              </a:ext>
            </a:extLst>
          </p:cNvPr>
          <p:cNvGrpSpPr/>
          <p:nvPr/>
        </p:nvGrpSpPr>
        <p:grpSpPr>
          <a:xfrm>
            <a:off x="-1536374" y="3403387"/>
            <a:ext cx="15264750" cy="5020964"/>
            <a:chOff x="-1536374" y="3403387"/>
            <a:chExt cx="15264750" cy="5020964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7ACFB84C-2CBF-8A18-06BB-35EE700463A7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6601E714-1A9A-A7A1-E5BC-093663393F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79C3F7-3162-7E7E-572E-04A095DF974C}"/>
                </a:ext>
              </a:extLst>
            </p:cNvPr>
            <p:cNvSpPr/>
            <p:nvPr/>
          </p:nvSpPr>
          <p:spPr>
            <a:xfrm rot="20176978" flipV="1">
              <a:off x="-1536374" y="3403387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2241D87C-7FDC-ADD1-3306-FF973555C9B1}"/>
              </a:ext>
            </a:extLst>
          </p:cNvPr>
          <p:cNvSpPr/>
          <p:nvPr/>
        </p:nvSpPr>
        <p:spPr>
          <a:xfrm rot="16200000">
            <a:off x="3642376" y="-2165548"/>
            <a:ext cx="5152575" cy="11189096"/>
          </a:xfrm>
          <a:prstGeom prst="round2SameRect">
            <a:avLst>
              <a:gd name="adj1" fmla="val 3104"/>
              <a:gd name="adj2" fmla="val 0"/>
            </a:avLst>
          </a:prstGeom>
          <a:gradFill>
            <a:gsLst>
              <a:gs pos="49000">
                <a:schemeClr val="accent5">
                  <a:lumMod val="50000"/>
                  <a:alpha val="82000"/>
                </a:schemeClr>
              </a:gs>
              <a:gs pos="100000">
                <a:schemeClr val="accent5">
                  <a:lumMod val="50000"/>
                  <a:alpha val="5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54FB2-91C9-0C43-9F58-E84E3AD28980}"/>
              </a:ext>
            </a:extLst>
          </p:cNvPr>
          <p:cNvSpPr txBox="1"/>
          <p:nvPr/>
        </p:nvSpPr>
        <p:spPr>
          <a:xfrm>
            <a:off x="624116" y="1019908"/>
            <a:ext cx="8299776" cy="48692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2400" dirty="0">
              <a:solidFill>
                <a:schemeClr val="bg1"/>
              </a:solidFill>
              <a:latin typeface="Tisa Offc Serif Pro" panose="02010504030101020102" pitchFamily="2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sa Offc Serif Pro" panose="02010504030101020102" pitchFamily="2" charset="0"/>
              </a:rPr>
              <a:t>JESÚS EXPLICO CON SENCILLEZ EN QUÉ CONSISTE LA SANTIDAD. Y LO HIZO A TRAVÉS DE LAS BIENAVENTURANZAS, </a:t>
            </a:r>
          </a:p>
          <a:p>
            <a:r>
              <a:rPr lang="en-US" sz="3200" dirty="0">
                <a:solidFill>
                  <a:schemeClr val="bg1"/>
                </a:solidFill>
                <a:latin typeface="Tisa Offc Serif Pro" panose="02010504030101020102" pitchFamily="2" charset="0"/>
              </a:rPr>
              <a:t>SON EL CARNET DE IDENTIDAD </a:t>
            </a:r>
          </a:p>
          <a:p>
            <a:r>
              <a:rPr lang="en-US" sz="3200" dirty="0">
                <a:solidFill>
                  <a:schemeClr val="bg1"/>
                </a:solidFill>
                <a:latin typeface="Tisa Offc Serif Pro" panose="02010504030101020102" pitchFamily="2" charset="0"/>
              </a:rPr>
              <a:t>DE TODO CRISTIANO.</a:t>
            </a:r>
          </a:p>
          <a:p>
            <a:r>
              <a:rPr lang="en-US" sz="3200" dirty="0">
                <a:solidFill>
                  <a:schemeClr val="bg1"/>
                </a:solidFill>
                <a:latin typeface="Tisa Offc Serif Pro" panose="02010504030101020102" pitchFamily="2" charset="0"/>
              </a:rPr>
              <a:t>HACER LO QUE DICE JESÚS EN LAS BIENAVENTURANZAS, NOS LLEVARÁ A TRANSPARENTAR EL ROSTRO DE JESÚS EN LO COTIDIANO DE NUESTRA VIDA.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DDF041CA-7688-61A8-F2EC-51A1BC209DE5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3BE17B-0966-E49F-770D-4607C993A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rot="4775173" flipH="1">
            <a:off x="8605834" y="-1427905"/>
            <a:ext cx="9148423" cy="9192156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941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 advTm="30000">
        <p159:morph option="byObject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A45C718E-C1CD-77A5-05F0-9A46F9C90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5553D2-E8C5-A09B-0534-819B28C0626B}"/>
              </a:ext>
            </a:extLst>
          </p:cNvPr>
          <p:cNvSpPr/>
          <p:nvPr/>
        </p:nvSpPr>
        <p:spPr>
          <a:xfrm>
            <a:off x="-365755" y="-203200"/>
            <a:ext cx="12899727" cy="74291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5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C26E39-528F-4611-183E-DB8C2CE269F8}"/>
              </a:ext>
            </a:extLst>
          </p:cNvPr>
          <p:cNvGrpSpPr/>
          <p:nvPr/>
        </p:nvGrpSpPr>
        <p:grpSpPr>
          <a:xfrm>
            <a:off x="-1536374" y="3403387"/>
            <a:ext cx="15264750" cy="5020964"/>
            <a:chOff x="-1536374" y="3403387"/>
            <a:chExt cx="15264750" cy="5020964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7ACFB84C-2CBF-8A18-06BB-35EE700463A7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6601E714-1A9A-A7A1-E5BC-093663393F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79C3F7-3162-7E7E-572E-04A095DF974C}"/>
                </a:ext>
              </a:extLst>
            </p:cNvPr>
            <p:cNvSpPr/>
            <p:nvPr/>
          </p:nvSpPr>
          <p:spPr>
            <a:xfrm rot="20176978" flipV="1">
              <a:off x="-1536374" y="3403387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2241D87C-7FDC-ADD1-3306-FF973555C9B1}"/>
              </a:ext>
            </a:extLst>
          </p:cNvPr>
          <p:cNvSpPr/>
          <p:nvPr/>
        </p:nvSpPr>
        <p:spPr>
          <a:xfrm rot="16200000" flipV="1">
            <a:off x="4570359" y="-1255800"/>
            <a:ext cx="5152575" cy="9369599"/>
          </a:xfrm>
          <a:prstGeom prst="round2SameRect">
            <a:avLst>
              <a:gd name="adj1" fmla="val 3104"/>
              <a:gd name="adj2" fmla="val 0"/>
            </a:avLst>
          </a:prstGeom>
          <a:gradFill>
            <a:gsLst>
              <a:gs pos="49000">
                <a:schemeClr val="accent5">
                  <a:lumMod val="50000"/>
                  <a:alpha val="82000"/>
                </a:schemeClr>
              </a:gs>
              <a:gs pos="100000">
                <a:schemeClr val="accent5">
                  <a:lumMod val="50000"/>
                  <a:alpha val="54000"/>
                </a:schemeClr>
              </a:gs>
            </a:gsLst>
            <a:lin ang="0" scaled="0"/>
          </a:gradFill>
          <a:ln>
            <a:noFill/>
          </a:ln>
          <a:effectLst>
            <a:outerShdw blurRad="6096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47C62-04F6-4CEC-F4BB-D520E949EE47}"/>
              </a:ext>
            </a:extLst>
          </p:cNvPr>
          <p:cNvSpPr txBox="1"/>
          <p:nvPr/>
        </p:nvSpPr>
        <p:spPr>
          <a:xfrm>
            <a:off x="3135088" y="876580"/>
            <a:ext cx="84510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Script MT Bold" panose="03040602040607080904" pitchFamily="66" charset="0"/>
              </a:rPr>
              <a:t>SER FELIZ =SER SANTO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54FB2-91C9-0C43-9F58-E84E3AD28980}"/>
              </a:ext>
            </a:extLst>
          </p:cNvPr>
          <p:cNvSpPr txBox="1"/>
          <p:nvPr/>
        </p:nvSpPr>
        <p:spPr>
          <a:xfrm>
            <a:off x="3574836" y="2939586"/>
            <a:ext cx="8011285" cy="2949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sa Offc Serif Pro" panose="02010504030101020102" pitchFamily="2" charset="0"/>
              </a:rPr>
              <a:t>LA PERSONA QUE ES FIEL A DIOS.</a:t>
            </a:r>
          </a:p>
          <a:p>
            <a:endParaRPr lang="en-US" sz="2400" dirty="0">
              <a:solidFill>
                <a:schemeClr val="bg1"/>
              </a:solidFill>
              <a:latin typeface="Tisa Offc Serif Pro" panose="02010504030101020102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Tisa Offc Serif Pro" panose="02010504030101020102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sa Offc Serif Pro" panose="02010504030101020102" pitchFamily="2" charset="0"/>
              </a:rPr>
              <a:t>VIVE SU PALBRA, ALCANZA EN LA ENTREGA DE SÍ</a:t>
            </a:r>
          </a:p>
          <a:p>
            <a:endParaRPr lang="en-US" sz="2400" dirty="0">
              <a:solidFill>
                <a:schemeClr val="bg1"/>
              </a:solidFill>
              <a:latin typeface="Tisa Offc Serif Pro" panose="02010504030101020102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Tisa Offc Serif Pro" panose="02010504030101020102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sa Offc Serif Pro" panose="02010504030101020102" pitchFamily="2" charset="0"/>
              </a:rPr>
              <a:t>LA VERDADERA DICHA O FELICIDAD</a:t>
            </a:r>
            <a:r>
              <a:rPr lang="en-US" sz="1600" dirty="0">
                <a:solidFill>
                  <a:schemeClr val="bg1"/>
                </a:solidFill>
                <a:latin typeface="Tisa Offc Serif Pro" panose="02010504030101020102" pitchFamily="2" charset="0"/>
              </a:rPr>
              <a:t>. 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DDF041CA-7688-61A8-F2EC-51A1BC209DE5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3BE17B-0966-E49F-770D-4607C993A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3761"/>
          <a:stretch/>
        </p:blipFill>
        <p:spPr>
          <a:xfrm rot="17146311" flipH="1">
            <a:off x="-4881669" y="-1172653"/>
            <a:ext cx="9148423" cy="9192156"/>
          </a:xfrm>
          <a:prstGeom prst="rect">
            <a:avLst/>
          </a:prstGeom>
          <a:effectLst>
            <a:outerShdw blurRad="88900" dist="152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21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 advTm="30000">
        <p159:morph option="byObject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3FD227B5-D936-603A-A4A5-C819A7ABB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CB063E-61F4-087E-A966-E7A0DECC6B52}"/>
              </a:ext>
            </a:extLst>
          </p:cNvPr>
          <p:cNvSpPr/>
          <p:nvPr/>
        </p:nvSpPr>
        <p:spPr>
          <a:xfrm>
            <a:off x="-365755" y="-203200"/>
            <a:ext cx="12899727" cy="74291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5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E689B1-B1CA-89A1-0594-3CA2FC85E53A}"/>
              </a:ext>
            </a:extLst>
          </p:cNvPr>
          <p:cNvGrpSpPr/>
          <p:nvPr/>
        </p:nvGrpSpPr>
        <p:grpSpPr>
          <a:xfrm flipH="1">
            <a:off x="-2064327" y="3403387"/>
            <a:ext cx="16320656" cy="5020964"/>
            <a:chOff x="-1536374" y="3403387"/>
            <a:chExt cx="15264750" cy="5020964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44EE56BD-8C22-EA8F-C1C8-AEC7BC2BC17A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E4CF4B67-A869-879C-7E59-711AFF1E264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7F8286B-CB4A-357F-84B0-1FFD3BFBCCB2}"/>
                </a:ext>
              </a:extLst>
            </p:cNvPr>
            <p:cNvSpPr/>
            <p:nvPr/>
          </p:nvSpPr>
          <p:spPr>
            <a:xfrm rot="20176978" flipV="1">
              <a:off x="-1536374" y="3403387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6" name="Frame 35">
            <a:extLst>
              <a:ext uri="{FF2B5EF4-FFF2-40B4-BE49-F238E27FC236}">
                <a16:creationId xmlns:a16="http://schemas.microsoft.com/office/drawing/2014/main" id="{A95F42BE-0208-D528-4F5B-B5915C082EAE}"/>
              </a:ext>
            </a:extLst>
          </p:cNvPr>
          <p:cNvSpPr/>
          <p:nvPr/>
        </p:nvSpPr>
        <p:spPr>
          <a:xfrm>
            <a:off x="-691928" y="-379141"/>
            <a:ext cx="13225900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9D16DC-D373-CA6F-FE56-5A7781FA37F5}"/>
              </a:ext>
            </a:extLst>
          </p:cNvPr>
          <p:cNvGrpSpPr/>
          <p:nvPr/>
        </p:nvGrpSpPr>
        <p:grpSpPr>
          <a:xfrm>
            <a:off x="-156583" y="1394169"/>
            <a:ext cx="4056855" cy="4474049"/>
            <a:chOff x="-130125" y="-90"/>
            <a:chExt cx="6644806" cy="66765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3BE17B-0966-E49F-770D-4607C993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flipH="1">
              <a:off x="-130125" y="-90"/>
              <a:ext cx="6644806" cy="6676571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E63C59-C9DC-14D5-0C42-5C60F726F370}"/>
                </a:ext>
              </a:extLst>
            </p:cNvPr>
            <p:cNvSpPr/>
            <p:nvPr/>
          </p:nvSpPr>
          <p:spPr>
            <a:xfrm>
              <a:off x="1034172" y="1341781"/>
              <a:ext cx="4152348" cy="415234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989E0B-206C-60D5-35C7-14789568C174}"/>
              </a:ext>
            </a:extLst>
          </p:cNvPr>
          <p:cNvCxnSpPr>
            <a:cxnSpLocks/>
          </p:cNvCxnSpPr>
          <p:nvPr/>
        </p:nvCxnSpPr>
        <p:spPr>
          <a:xfrm>
            <a:off x="7967141" y="924668"/>
            <a:ext cx="4136079" cy="0"/>
          </a:xfrm>
          <a:prstGeom prst="line">
            <a:avLst/>
          </a:prstGeom>
          <a:ln w="25400" cap="rnd">
            <a:solidFill>
              <a:schemeClr val="accent5">
                <a:lumMod val="75000"/>
              </a:schemeClr>
            </a:solidFill>
          </a:ln>
          <a:effectLst>
            <a:glow rad="50800">
              <a:schemeClr val="bg1">
                <a:alpha val="39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D6DD1A1-993F-DE24-51BD-5558203198F8}"/>
              </a:ext>
            </a:extLst>
          </p:cNvPr>
          <p:cNvSpPr txBox="1"/>
          <p:nvPr/>
        </p:nvSpPr>
        <p:spPr>
          <a:xfrm>
            <a:off x="5817924" y="232926"/>
            <a:ext cx="5401062" cy="742258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20000"/>
          </a:bodyPr>
          <a:lstStyle/>
          <a:p>
            <a:pPr algn="r"/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cript MT Bold" panose="03040602040607080904" pitchFamily="66" charset="0"/>
              </a:rPr>
              <a:t>Contracorriente</a:t>
            </a:r>
            <a:endParaRPr lang="en-US" sz="5400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Script MT Bold" panose="030406020406070809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A30743-B9C3-896F-8C89-1A8F7BBCF7FD}"/>
              </a:ext>
            </a:extLst>
          </p:cNvPr>
          <p:cNvGrpSpPr/>
          <p:nvPr/>
        </p:nvGrpSpPr>
        <p:grpSpPr>
          <a:xfrm>
            <a:off x="4260559" y="637389"/>
            <a:ext cx="4275173" cy="4039252"/>
            <a:chOff x="5030418" y="95587"/>
            <a:chExt cx="4275173" cy="42548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68645B-5EDE-7BFE-5373-92EE31019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rot="3795432" flipH="1">
              <a:off x="5040588" y="85417"/>
              <a:ext cx="4254833" cy="4275173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7BB68B-DA3B-4C17-6E6C-FD3E915C2134}"/>
                </a:ext>
              </a:extLst>
            </p:cNvPr>
            <p:cNvSpPr/>
            <p:nvPr/>
          </p:nvSpPr>
          <p:spPr>
            <a:xfrm>
              <a:off x="5817923" y="921960"/>
              <a:ext cx="2568483" cy="2568483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08FB91-F5FE-0CAB-21D6-6243F8E0FD7E}"/>
              </a:ext>
            </a:extLst>
          </p:cNvPr>
          <p:cNvGrpSpPr/>
          <p:nvPr/>
        </p:nvGrpSpPr>
        <p:grpSpPr>
          <a:xfrm>
            <a:off x="9023857" y="1485329"/>
            <a:ext cx="2022646" cy="5199537"/>
            <a:chOff x="7170960" y="1446364"/>
            <a:chExt cx="5174799" cy="51995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F8B227-C6BD-309B-8B8B-4AEF6039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rot="1906200" flipH="1">
              <a:off x="7170960" y="1446364"/>
              <a:ext cx="5174799" cy="5199537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7FA2AA7-0213-EF00-8E85-7F9C12C28942}"/>
                </a:ext>
              </a:extLst>
            </p:cNvPr>
            <p:cNvSpPr/>
            <p:nvPr/>
          </p:nvSpPr>
          <p:spPr>
            <a:xfrm>
              <a:off x="8101479" y="2496520"/>
              <a:ext cx="3186638" cy="318663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1150700" y="372887"/>
            <a:ext cx="2807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sz="2000" dirty="0"/>
              <a:t>Para poder vivir las bienaventuranzas, necesitamos la asistencia del Espíritu Santo, QUE NOS LIBERA DE LA DEBILIDAD DEL</a:t>
            </a:r>
            <a:endParaRPr lang="es-MX" sz="2000" dirty="0"/>
          </a:p>
        </p:txBody>
      </p:sp>
      <p:pic>
        <p:nvPicPr>
          <p:cNvPr id="2050" name="Picture 2" descr="Las personas egoístas son incapaces de amarse - La Mente es Maravillo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43" y="2634617"/>
            <a:ext cx="1883621" cy="17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170" y="1217623"/>
            <a:ext cx="2128711" cy="1936401"/>
          </a:xfrm>
          <a:prstGeom prst="rect">
            <a:avLst/>
          </a:prstGeom>
        </p:spPr>
      </p:pic>
      <p:pic>
        <p:nvPicPr>
          <p:cNvPr id="2052" name="Picture 4" descr="Emoji orgulloso fotografías e imágenes de alta resolución - Alamy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306" y="3393830"/>
            <a:ext cx="1647420" cy="15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2312268" y="5017758"/>
            <a:ext cx="202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E</a:t>
            </a:r>
            <a:r>
              <a:rPr lang="es-MX" sz="2400" b="1" dirty="0"/>
              <a:t>GOÍSMO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303169" y="3994093"/>
            <a:ext cx="266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COMODIDAD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0304585" y="5017758"/>
            <a:ext cx="1909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ORGULLO</a:t>
            </a:r>
          </a:p>
        </p:txBody>
      </p:sp>
    </p:spTree>
    <p:extLst>
      <p:ext uri="{BB962C8B-B14F-4D97-AF65-F5344CB8AC3E}">
        <p14:creationId xmlns:p14="http://schemas.microsoft.com/office/powerpoint/2010/main" val="328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>
        <p:fade/>
      </p:transition>
    </mc:Choice>
    <mc:Fallback xmlns=""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1" dur="45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5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accel="47000" decel="41000" autoRev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900000">
                                      <p:cBhvr>
                                        <p:cTn id="20" dur="4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" presetClass="emph" presetSubtype="0" accel="43000" decel="45000" autoRev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22" dur="55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accel="47000" decel="41000" autoRev="1" fill="hold" nodeType="withEffect">
                                  <p:stCondLst>
                                    <p:cond delay="22100"/>
                                  </p:stCondLst>
                                  <p:childTnLst>
                                    <p:animRot by="900000">
                                      <p:cBhvr>
                                        <p:cTn id="29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" presetClass="emph" presetSubtype="0" accel="43000" decel="45000" autoRev="1" fill="hold" nodeType="withEffect">
                                  <p:stCondLst>
                                    <p:cond delay="22100"/>
                                  </p:stCondLst>
                                  <p:childTnLst>
                                    <p:animScale>
                                      <p:cBhvr>
                                        <p:cTn id="31" dur="55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3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04DF81C-932B-0CCF-72BB-6FEF9DCB01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CB063E-61F4-087E-A966-E7A0DECC6B52}"/>
              </a:ext>
            </a:extLst>
          </p:cNvPr>
          <p:cNvSpPr/>
          <p:nvPr/>
        </p:nvSpPr>
        <p:spPr>
          <a:xfrm>
            <a:off x="-365755" y="-203200"/>
            <a:ext cx="12899727" cy="74291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5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E689B1-B1CA-89A1-0594-3CA2FC85E53A}"/>
              </a:ext>
            </a:extLst>
          </p:cNvPr>
          <p:cNvGrpSpPr/>
          <p:nvPr/>
        </p:nvGrpSpPr>
        <p:grpSpPr>
          <a:xfrm flipH="1">
            <a:off x="-2064327" y="3403387"/>
            <a:ext cx="16320656" cy="5020964"/>
            <a:chOff x="-1536374" y="3403387"/>
            <a:chExt cx="15264750" cy="5020964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44EE56BD-8C22-EA8F-C1C8-AEC7BC2BC17A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E4CF4B67-A869-879C-7E59-711AFF1E264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7F8286B-CB4A-357F-84B0-1FFD3BFBCCB2}"/>
                </a:ext>
              </a:extLst>
            </p:cNvPr>
            <p:cNvSpPr/>
            <p:nvPr/>
          </p:nvSpPr>
          <p:spPr>
            <a:xfrm rot="20176978" flipV="1">
              <a:off x="-1536374" y="3403387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6" name="Frame 35">
            <a:extLst>
              <a:ext uri="{FF2B5EF4-FFF2-40B4-BE49-F238E27FC236}">
                <a16:creationId xmlns:a16="http://schemas.microsoft.com/office/drawing/2014/main" id="{A95F42BE-0208-D528-4F5B-B5915C082EAE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9D16DC-D373-CA6F-FE56-5A7781FA37F5}"/>
              </a:ext>
            </a:extLst>
          </p:cNvPr>
          <p:cNvGrpSpPr/>
          <p:nvPr/>
        </p:nvGrpSpPr>
        <p:grpSpPr>
          <a:xfrm>
            <a:off x="5720450" y="-460838"/>
            <a:ext cx="6981282" cy="7014655"/>
            <a:chOff x="-23770" y="-473336"/>
            <a:chExt cx="6981282" cy="70146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3BE17B-0966-E49F-770D-4607C993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rot="1686652" flipH="1">
              <a:off x="-23770" y="-473336"/>
              <a:ext cx="6981282" cy="7014655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E63C59-C9DC-14D5-0C42-5C60F726F370}"/>
                </a:ext>
              </a:extLst>
            </p:cNvPr>
            <p:cNvSpPr/>
            <p:nvPr/>
          </p:nvSpPr>
          <p:spPr>
            <a:xfrm>
              <a:off x="1240057" y="1337468"/>
              <a:ext cx="4152348" cy="415234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CUANDO EL CORAZÓN SE SIENTE RICO, NO TIENE ESPACIO PARA LA PALABRA DE DIOS, PARA AMAR A LOS HERMANOS, NI PARA GOZAR DE LAS COSAS MÁS GRANDE DE LA VIDA.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8699FB-F238-C671-E7C7-8CFDC3D97B13}"/>
              </a:ext>
            </a:extLst>
          </p:cNvPr>
          <p:cNvCxnSpPr>
            <a:cxnSpLocks/>
          </p:cNvCxnSpPr>
          <p:nvPr/>
        </p:nvCxnSpPr>
        <p:spPr>
          <a:xfrm>
            <a:off x="63847" y="924668"/>
            <a:ext cx="5950857" cy="0"/>
          </a:xfrm>
          <a:prstGeom prst="line">
            <a:avLst/>
          </a:prstGeom>
          <a:ln w="25400" cap="rnd">
            <a:solidFill>
              <a:schemeClr val="accent5">
                <a:lumMod val="75000"/>
              </a:schemeClr>
            </a:solidFill>
          </a:ln>
          <a:effectLst>
            <a:glow rad="50800">
              <a:schemeClr val="bg1">
                <a:alpha val="39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D6DD1A1-993F-DE24-51BD-5558203198F8}"/>
              </a:ext>
            </a:extLst>
          </p:cNvPr>
          <p:cNvSpPr txBox="1"/>
          <p:nvPr/>
        </p:nvSpPr>
        <p:spPr>
          <a:xfrm>
            <a:off x="63847" y="232926"/>
            <a:ext cx="7506602" cy="742258"/>
          </a:xfrm>
          <a:prstGeom prst="rect">
            <a:avLst/>
          </a:prstGeom>
          <a:noFill/>
        </p:spPr>
        <p:txBody>
          <a:bodyPr wrap="square" rtlCol="0" anchor="ctr" anchorCtr="0">
            <a:normAutofit fontScale="55000" lnSpcReduction="20000"/>
          </a:bodyPr>
          <a:lstStyle>
            <a:defPPr>
              <a:defRPr lang="en-US"/>
            </a:defPPr>
            <a:lvl1pPr algn="ctr">
              <a:defRPr sz="540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cript MT Bold" panose="03040602040607080904" pitchFamily="66" charset="0"/>
              </a:defRPr>
            </a:lvl1pPr>
          </a:lstStyle>
          <a:p>
            <a:pPr algn="l"/>
            <a:r>
              <a:rPr lang="en-US" dirty="0"/>
              <a:t>BIENAVENTURANZA SEGÚN MT5,3-12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A30743-B9C3-896F-8C89-1A8F7BBCF7FD}"/>
              </a:ext>
            </a:extLst>
          </p:cNvPr>
          <p:cNvGrpSpPr/>
          <p:nvPr/>
        </p:nvGrpSpPr>
        <p:grpSpPr>
          <a:xfrm>
            <a:off x="3315616" y="1248286"/>
            <a:ext cx="3753399" cy="4275173"/>
            <a:chOff x="4995630" y="26966"/>
            <a:chExt cx="4254833" cy="42751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68645B-5EDE-7BFE-5373-92EE31019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rot="484547" flipH="1">
              <a:off x="4995630" y="26966"/>
              <a:ext cx="4254833" cy="4275173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7BB68B-DA3B-4C17-6E6C-FD3E915C2134}"/>
                </a:ext>
              </a:extLst>
            </p:cNvPr>
            <p:cNvSpPr/>
            <p:nvPr/>
          </p:nvSpPr>
          <p:spPr>
            <a:xfrm>
              <a:off x="5817923" y="921960"/>
              <a:ext cx="2568483" cy="2568483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¿DONDE COLOCAMOS LA SEGURIDAD DE NUESTRA VIDA?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08FB91-F5FE-0CAB-21D6-6243F8E0FD7E}"/>
              </a:ext>
            </a:extLst>
          </p:cNvPr>
          <p:cNvGrpSpPr/>
          <p:nvPr/>
        </p:nvGrpSpPr>
        <p:grpSpPr>
          <a:xfrm>
            <a:off x="-500298" y="1143458"/>
            <a:ext cx="5174799" cy="5199537"/>
            <a:chOff x="7104829" y="1408952"/>
            <a:chExt cx="5174799" cy="51995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F8B227-C6BD-309B-8B8B-4AEF6039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rot="20820713" flipH="1">
              <a:off x="7104829" y="1408952"/>
              <a:ext cx="5174799" cy="5199537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7FA2AA7-0213-EF00-8E85-7F9C12C28942}"/>
                </a:ext>
              </a:extLst>
            </p:cNvPr>
            <p:cNvSpPr/>
            <p:nvPr/>
          </p:nvSpPr>
          <p:spPr>
            <a:xfrm>
              <a:off x="7956819" y="2496520"/>
              <a:ext cx="3331298" cy="300636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&lt;&lt;FELICES LOS POBRES DE ESPÍRITU , PORQUE DE ELLOS ES EL REINO DE LOS CIELOS&gt;&gt;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4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>
        <p:fade/>
      </p:transition>
    </mc:Choice>
    <mc:Fallback xmlns=""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1" dur="45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5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accel="47000" decel="41000" autoRev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900000">
                                      <p:cBhvr>
                                        <p:cTn id="20" dur="4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" presetClass="emph" presetSubtype="0" accel="43000" decel="45000" autoRev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22" dur="55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accel="47000" decel="41000" autoRev="1" fill="hold" nodeType="withEffect">
                                  <p:stCondLst>
                                    <p:cond delay="22100"/>
                                  </p:stCondLst>
                                  <p:childTnLst>
                                    <p:animRot by="900000">
                                      <p:cBhvr>
                                        <p:cTn id="29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" presetClass="emph" presetSubtype="0" accel="43000" decel="45000" autoRev="1" fill="hold" nodeType="withEffect">
                                  <p:stCondLst>
                                    <p:cond delay="22100"/>
                                  </p:stCondLst>
                                  <p:childTnLst>
                                    <p:animScale>
                                      <p:cBhvr>
                                        <p:cTn id="31" dur="55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3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8C09B34-EB92-D1B5-FFC8-142FBB971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ADD207-DF12-47C7-58DF-049C0C7214CB}"/>
              </a:ext>
            </a:extLst>
          </p:cNvPr>
          <p:cNvSpPr/>
          <p:nvPr/>
        </p:nvSpPr>
        <p:spPr>
          <a:xfrm>
            <a:off x="-365755" y="-203200"/>
            <a:ext cx="12899727" cy="74291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2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C26E39-528F-4611-183E-DB8C2CE269F8}"/>
              </a:ext>
            </a:extLst>
          </p:cNvPr>
          <p:cNvGrpSpPr/>
          <p:nvPr/>
        </p:nvGrpSpPr>
        <p:grpSpPr>
          <a:xfrm>
            <a:off x="-1536374" y="3403387"/>
            <a:ext cx="15264750" cy="5020964"/>
            <a:chOff x="-1536374" y="3403387"/>
            <a:chExt cx="15264750" cy="5020964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7ACFB84C-2CBF-8A18-06BB-35EE700463A7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6601E714-1A9A-A7A1-E5BC-093663393F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79C3F7-3162-7E7E-572E-04A095DF974C}"/>
                </a:ext>
              </a:extLst>
            </p:cNvPr>
            <p:cNvSpPr/>
            <p:nvPr/>
          </p:nvSpPr>
          <p:spPr>
            <a:xfrm rot="20176978" flipV="1">
              <a:off x="-1536374" y="3403387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2241D87C-7FDC-ADD1-3306-FF973555C9B1}"/>
              </a:ext>
            </a:extLst>
          </p:cNvPr>
          <p:cNvSpPr/>
          <p:nvPr/>
        </p:nvSpPr>
        <p:spPr>
          <a:xfrm rot="16200000" flipV="1">
            <a:off x="6442029" y="-700328"/>
            <a:ext cx="3488993" cy="7289842"/>
          </a:xfrm>
          <a:prstGeom prst="round2SameRect">
            <a:avLst>
              <a:gd name="adj1" fmla="val 3104"/>
              <a:gd name="adj2" fmla="val 0"/>
            </a:avLst>
          </a:prstGeom>
          <a:gradFill>
            <a:gsLst>
              <a:gs pos="49000">
                <a:schemeClr val="accent5">
                  <a:lumMod val="50000"/>
                  <a:alpha val="82000"/>
                </a:schemeClr>
              </a:gs>
              <a:gs pos="100000">
                <a:schemeClr val="accent5">
                  <a:lumMod val="50000"/>
                  <a:alpha val="5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47C62-04F6-4CEC-F4BB-D520E949EE47}"/>
              </a:ext>
            </a:extLst>
          </p:cNvPr>
          <p:cNvSpPr txBox="1"/>
          <p:nvPr/>
        </p:nvSpPr>
        <p:spPr>
          <a:xfrm>
            <a:off x="4906108" y="1125059"/>
            <a:ext cx="6559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Script MT Bold" panose="03040602040607080904" pitchFamily="66" charset="0"/>
              </a:rPr>
              <a:t>El </a:t>
            </a:r>
            <a:r>
              <a:rPr lang="en-US" sz="6000" dirty="0" err="1">
                <a:solidFill>
                  <a:schemeClr val="bg1"/>
                </a:solidFill>
                <a:latin typeface="Script MT Bold" panose="03040602040607080904" pitchFamily="66" charset="0"/>
              </a:rPr>
              <a:t>pobre</a:t>
            </a:r>
            <a:r>
              <a:rPr lang="en-US" sz="6000" dirty="0">
                <a:solidFill>
                  <a:schemeClr val="bg1"/>
                </a:solidFill>
                <a:latin typeface="Script MT Bold" panose="03040602040607080904" pitchFamily="66" charset="0"/>
              </a:rPr>
              <a:t> de </a:t>
            </a:r>
            <a:r>
              <a:rPr lang="en-US" sz="6000" dirty="0" err="1">
                <a:solidFill>
                  <a:schemeClr val="bg1"/>
                </a:solidFill>
                <a:latin typeface="Script MT Bold" panose="03040602040607080904" pitchFamily="66" charset="0"/>
              </a:rPr>
              <a:t>espíritu</a:t>
            </a:r>
            <a:endParaRPr lang="en-US" sz="60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54FB2-91C9-0C43-9F58-E84E3AD28980}"/>
              </a:ext>
            </a:extLst>
          </p:cNvPr>
          <p:cNvSpPr txBox="1"/>
          <p:nvPr/>
        </p:nvSpPr>
        <p:spPr>
          <a:xfrm>
            <a:off x="5801962" y="2215759"/>
            <a:ext cx="52060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Es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aquel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que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desarrolla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una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libertad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interior,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es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decir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utiliza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lo que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necesita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como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un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medio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, no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como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un fin.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San Ignacio de Loyola, la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llamaba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 “Santa </a:t>
            </a:r>
            <a:r>
              <a:rPr lang="en-US" sz="2800" dirty="0" err="1">
                <a:solidFill>
                  <a:schemeClr val="bg1"/>
                </a:solidFill>
                <a:latin typeface="Tisa Offc Serif Pro" panose="02010504030101020102" pitchFamily="2" charset="0"/>
              </a:rPr>
              <a:t>indiferencia</a:t>
            </a:r>
            <a:r>
              <a:rPr lang="en-US" sz="2800" dirty="0">
                <a:solidFill>
                  <a:schemeClr val="bg1"/>
                </a:solidFill>
                <a:latin typeface="Tisa Offc Serif Pro" panose="02010504030101020102" pitchFamily="2" charset="0"/>
              </a:rPr>
              <a:t>”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DDF041CA-7688-61A8-F2EC-51A1BC209DE5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FCA5F4-8058-0947-7421-5B1DCFE1B6A1}"/>
              </a:ext>
            </a:extLst>
          </p:cNvPr>
          <p:cNvGrpSpPr/>
          <p:nvPr/>
        </p:nvGrpSpPr>
        <p:grpSpPr>
          <a:xfrm>
            <a:off x="-1750525" y="-231693"/>
            <a:ext cx="6981282" cy="7014655"/>
            <a:chOff x="-314800" y="-67447"/>
            <a:chExt cx="6981282" cy="70146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3BE17B-0966-E49F-770D-4607C993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flipH="1">
              <a:off x="-314800" y="-67447"/>
              <a:ext cx="6981282" cy="7014655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BDD9842-E882-5F51-2832-2490509682E9}"/>
                </a:ext>
              </a:extLst>
            </p:cNvPr>
            <p:cNvSpPr/>
            <p:nvPr/>
          </p:nvSpPr>
          <p:spPr>
            <a:xfrm>
              <a:off x="1020665" y="1364344"/>
              <a:ext cx="4329528" cy="432952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 descr="Pobres, pero felices – AFROFÉMIN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2" y="1933046"/>
            <a:ext cx="3124409" cy="30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60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1" dur="4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5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0A1BFE77-9C14-E456-CC1C-B24E55F98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28BFCF-B680-0E2A-D785-93F6DBF2645A}"/>
              </a:ext>
            </a:extLst>
          </p:cNvPr>
          <p:cNvSpPr/>
          <p:nvPr/>
        </p:nvSpPr>
        <p:spPr>
          <a:xfrm>
            <a:off x="-365755" y="-203200"/>
            <a:ext cx="12899727" cy="74291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2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3D44F4-D50C-13C3-9DF7-F66C7B7A977E}"/>
              </a:ext>
            </a:extLst>
          </p:cNvPr>
          <p:cNvGrpSpPr/>
          <p:nvPr/>
        </p:nvGrpSpPr>
        <p:grpSpPr>
          <a:xfrm>
            <a:off x="-1536374" y="3403387"/>
            <a:ext cx="15264750" cy="5020964"/>
            <a:chOff x="-1536374" y="3403387"/>
            <a:chExt cx="15264750" cy="5020964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13D49183-F3CB-8261-BD4A-3F59D8FD726B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B2ABCD3F-F92B-972B-97FA-6904E38FDB0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5DE67-F3C5-47BA-81E4-29B27EC5446D}"/>
                </a:ext>
              </a:extLst>
            </p:cNvPr>
            <p:cNvSpPr/>
            <p:nvPr/>
          </p:nvSpPr>
          <p:spPr>
            <a:xfrm rot="20176978" flipV="1">
              <a:off x="-1536374" y="3403387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2241D87C-7FDC-ADD1-3306-FF973555C9B1}"/>
              </a:ext>
            </a:extLst>
          </p:cNvPr>
          <p:cNvSpPr/>
          <p:nvPr/>
        </p:nvSpPr>
        <p:spPr>
          <a:xfrm rot="16200000">
            <a:off x="44324" y="927040"/>
            <a:ext cx="5063253" cy="6024942"/>
          </a:xfrm>
          <a:prstGeom prst="round2SameRect">
            <a:avLst>
              <a:gd name="adj1" fmla="val 3104"/>
              <a:gd name="adj2" fmla="val 0"/>
            </a:avLst>
          </a:prstGeom>
          <a:gradFill>
            <a:gsLst>
              <a:gs pos="49000">
                <a:schemeClr val="accent5">
                  <a:lumMod val="50000"/>
                  <a:alpha val="82000"/>
                </a:schemeClr>
              </a:gs>
              <a:gs pos="100000">
                <a:schemeClr val="accent5">
                  <a:lumMod val="50000"/>
                  <a:alpha val="5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9F03822-E657-DF7E-28B7-AE14F82D1190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7DB217-1DF2-681B-990A-4B5CFBD2A6B6}"/>
              </a:ext>
            </a:extLst>
          </p:cNvPr>
          <p:cNvGrpSpPr/>
          <p:nvPr/>
        </p:nvGrpSpPr>
        <p:grpSpPr>
          <a:xfrm>
            <a:off x="5588422" y="-67447"/>
            <a:ext cx="6981282" cy="7014655"/>
            <a:chOff x="5237437" y="-67447"/>
            <a:chExt cx="6981282" cy="70146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3BE17B-0966-E49F-770D-4607C993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flipH="1">
              <a:off x="5237437" y="-67447"/>
              <a:ext cx="6981282" cy="7014655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D4B2136-1AEF-FBCA-746A-16F0065761C3}"/>
                </a:ext>
              </a:extLst>
            </p:cNvPr>
            <p:cNvSpPr/>
            <p:nvPr/>
          </p:nvSpPr>
          <p:spPr>
            <a:xfrm>
              <a:off x="6569013" y="1407886"/>
              <a:ext cx="4329528" cy="432952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773724" y="2051388"/>
            <a:ext cx="45072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3"/>
                </a:solidFill>
              </a:rPr>
              <a:t>  </a:t>
            </a:r>
            <a:r>
              <a:rPr lang="es-MX" sz="2400" dirty="0">
                <a:solidFill>
                  <a:schemeClr val="bg1"/>
                </a:solidFill>
              </a:rPr>
              <a:t>SAN Lc.6.20. NOS INVITA A UNA EXISTENCIA AUSTERA Y DESPOJADA</a:t>
            </a:r>
            <a:r>
              <a:rPr lang="es-MX" dirty="0">
                <a:solidFill>
                  <a:schemeClr val="bg1"/>
                </a:solidFill>
              </a:rPr>
              <a:t>. </a:t>
            </a: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800" dirty="0">
                <a:solidFill>
                  <a:schemeClr val="bg1"/>
                </a:solidFill>
              </a:rPr>
              <a:t>Para poder compartirla con los más necesitados</a:t>
            </a:r>
            <a:r>
              <a:rPr lang="es-MX" sz="2400" dirty="0">
                <a:solidFill>
                  <a:schemeClr val="bg1"/>
                </a:solidFill>
              </a:rPr>
              <a:t>. CONFIGURARNOS CON JESÚS, QUE  &lt;SIENDO RICO SE HIZO POBRE&gt;</a:t>
            </a:r>
          </a:p>
          <a:p>
            <a:r>
              <a:rPr lang="es-MX" sz="2400" dirty="0">
                <a:solidFill>
                  <a:schemeClr val="bg1"/>
                </a:solidFill>
              </a:rPr>
              <a:t>2Co 8,9</a:t>
            </a:r>
            <a:r>
              <a:rPr lang="es-MX" dirty="0">
                <a:solidFill>
                  <a:schemeClr val="bg1"/>
                </a:solidFill>
              </a:rPr>
              <a:t> </a:t>
            </a:r>
            <a:endParaRPr lang="es-MX" dirty="0">
              <a:solidFill>
                <a:schemeClr val="accent3"/>
              </a:solidFill>
            </a:endParaRPr>
          </a:p>
        </p:txBody>
      </p:sp>
      <p:pic>
        <p:nvPicPr>
          <p:cNvPr id="4098" name="Picture 2" descr="Compartir con los pobres nos permite entender el Evangelio en su verdad más  profunda”: Jornada Mundial de los Pob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955" y="1916723"/>
            <a:ext cx="3548534" cy="334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4" dur="48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5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4BBDF4E4-5391-9C26-EB6F-8E2731536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D02D45B-87B1-7268-AFAF-48CD130853DA}"/>
              </a:ext>
            </a:extLst>
          </p:cNvPr>
          <p:cNvSpPr/>
          <p:nvPr/>
        </p:nvSpPr>
        <p:spPr>
          <a:xfrm>
            <a:off x="-365755" y="-203200"/>
            <a:ext cx="12899727" cy="74291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2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0D3867-C20B-A638-A7B4-CDFB66D0F849}"/>
              </a:ext>
            </a:extLst>
          </p:cNvPr>
          <p:cNvGrpSpPr/>
          <p:nvPr/>
        </p:nvGrpSpPr>
        <p:grpSpPr>
          <a:xfrm flipV="1">
            <a:off x="-2364982" y="210427"/>
            <a:ext cx="15264750" cy="3958760"/>
            <a:chOff x="-1536374" y="2942381"/>
            <a:chExt cx="15264750" cy="5481970"/>
          </a:xfrm>
          <a:gradFill>
            <a:gsLst>
              <a:gs pos="0">
                <a:schemeClr val="bg1">
                  <a:alpha val="73000"/>
                </a:schemeClr>
              </a:gs>
              <a:gs pos="49567">
                <a:schemeClr val="accent3">
                  <a:lumMod val="20000"/>
                  <a:lumOff val="80000"/>
                  <a:alpha val="43000"/>
                </a:schemeClr>
              </a:gs>
              <a:gs pos="85000">
                <a:schemeClr val="bg1">
                  <a:alpha val="0"/>
                </a:schemeClr>
              </a:gs>
            </a:gsLst>
            <a:lin ang="5400000" scaled="0"/>
          </a:gradFill>
        </p:grpSpPr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4FE182A6-E426-2F88-A947-1B9767DE37E5}"/>
                </a:ext>
              </a:extLst>
            </p:cNvPr>
            <p:cNvSpPr>
              <a:spLocks/>
            </p:cNvSpPr>
            <p:nvPr/>
          </p:nvSpPr>
          <p:spPr bwMode="auto">
            <a:xfrm rot="16034578">
              <a:off x="4840932" y="438605"/>
              <a:ext cx="2851234" cy="13120257"/>
            </a:xfrm>
            <a:custGeom>
              <a:avLst/>
              <a:gdLst>
                <a:gd name="T0" fmla="*/ 214 w 277"/>
                <a:gd name="T1" fmla="*/ 864 h 864"/>
                <a:gd name="T2" fmla="*/ 232 w 277"/>
                <a:gd name="T3" fmla="*/ 462 h 864"/>
                <a:gd name="T4" fmla="*/ 2 w 277"/>
                <a:gd name="T5" fmla="*/ 108 h 864"/>
                <a:gd name="T6" fmla="*/ 0 w 277"/>
                <a:gd name="T7" fmla="*/ 107 h 864"/>
                <a:gd name="T8" fmla="*/ 0 w 277"/>
                <a:gd name="T9" fmla="*/ 0 h 864"/>
                <a:gd name="T10" fmla="*/ 156 w 277"/>
                <a:gd name="T11" fmla="*/ 0 h 864"/>
                <a:gd name="T12" fmla="*/ 174 w 277"/>
                <a:gd name="T13" fmla="*/ 31 h 864"/>
                <a:gd name="T14" fmla="*/ 272 w 277"/>
                <a:gd name="T15" fmla="*/ 455 h 864"/>
                <a:gd name="T16" fmla="*/ 247 w 277"/>
                <a:gd name="T17" fmla="*/ 864 h 864"/>
                <a:gd name="T18" fmla="*/ 214 w 277"/>
                <a:gd name="T1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864">
                  <a:moveTo>
                    <a:pt x="214" y="864"/>
                  </a:moveTo>
                  <a:cubicBezTo>
                    <a:pt x="227" y="722"/>
                    <a:pt x="249" y="588"/>
                    <a:pt x="232" y="462"/>
                  </a:cubicBezTo>
                  <a:cubicBezTo>
                    <a:pt x="214" y="323"/>
                    <a:pt x="128" y="196"/>
                    <a:pt x="2" y="108"/>
                  </a:cubicBezTo>
                  <a:cubicBezTo>
                    <a:pt x="2" y="108"/>
                    <a:pt x="1" y="107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62" y="10"/>
                    <a:pt x="168" y="21"/>
                    <a:pt x="174" y="31"/>
                  </a:cubicBezTo>
                  <a:cubicBezTo>
                    <a:pt x="242" y="154"/>
                    <a:pt x="277" y="304"/>
                    <a:pt x="272" y="455"/>
                  </a:cubicBezTo>
                  <a:cubicBezTo>
                    <a:pt x="268" y="594"/>
                    <a:pt x="243" y="731"/>
                    <a:pt x="247" y="864"/>
                  </a:cubicBezTo>
                  <a:lnTo>
                    <a:pt x="214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1C009DC9-F4FA-938C-F7C9-8F18880853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2565" y="-452836"/>
              <a:ext cx="3847969" cy="12627301"/>
            </a:xfrm>
            <a:custGeom>
              <a:avLst/>
              <a:gdLst>
                <a:gd name="T0" fmla="*/ 250 w 377"/>
                <a:gd name="T1" fmla="*/ 864 h 864"/>
                <a:gd name="T2" fmla="*/ 266 w 377"/>
                <a:gd name="T3" fmla="*/ 604 h 864"/>
                <a:gd name="T4" fmla="*/ 115 w 377"/>
                <a:gd name="T5" fmla="*/ 125 h 864"/>
                <a:gd name="T6" fmla="*/ 0 w 377"/>
                <a:gd name="T7" fmla="*/ 0 h 864"/>
                <a:gd name="T8" fmla="*/ 115 w 377"/>
                <a:gd name="T9" fmla="*/ 0 h 864"/>
                <a:gd name="T10" fmla="*/ 174 w 377"/>
                <a:gd name="T11" fmla="*/ 112 h 864"/>
                <a:gd name="T12" fmla="*/ 377 w 377"/>
                <a:gd name="T13" fmla="*/ 864 h 864"/>
                <a:gd name="T14" fmla="*/ 250 w 377"/>
                <a:gd name="T1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7" h="864">
                  <a:moveTo>
                    <a:pt x="250" y="864"/>
                  </a:moveTo>
                  <a:cubicBezTo>
                    <a:pt x="259" y="775"/>
                    <a:pt x="266" y="688"/>
                    <a:pt x="266" y="604"/>
                  </a:cubicBezTo>
                  <a:cubicBezTo>
                    <a:pt x="264" y="423"/>
                    <a:pt x="216" y="257"/>
                    <a:pt x="115" y="125"/>
                  </a:cubicBezTo>
                  <a:cubicBezTo>
                    <a:pt x="80" y="81"/>
                    <a:pt x="42" y="39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36" y="37"/>
                    <a:pt x="156" y="74"/>
                    <a:pt x="174" y="112"/>
                  </a:cubicBezTo>
                  <a:cubicBezTo>
                    <a:pt x="286" y="343"/>
                    <a:pt x="306" y="616"/>
                    <a:pt x="377" y="864"/>
                  </a:cubicBezTo>
                  <a:lnTo>
                    <a:pt x="250" y="8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99F51A-463C-2403-F857-8028411EDA13}"/>
                </a:ext>
              </a:extLst>
            </p:cNvPr>
            <p:cNvSpPr/>
            <p:nvPr/>
          </p:nvSpPr>
          <p:spPr>
            <a:xfrm rot="21075769" flipV="1">
              <a:off x="-1536374" y="2942381"/>
              <a:ext cx="15264750" cy="1429826"/>
            </a:xfrm>
            <a:custGeom>
              <a:avLst/>
              <a:gdLst>
                <a:gd name="connsiteX0" fmla="*/ 4499177 w 8684737"/>
                <a:gd name="connsiteY0" fmla="*/ 497 h 1023223"/>
                <a:gd name="connsiteX1" fmla="*/ 7330371 w 8684737"/>
                <a:gd name="connsiteY1" fmla="*/ 333585 h 1023223"/>
                <a:gd name="connsiteX2" fmla="*/ 8684737 w 8684737"/>
                <a:gd name="connsiteY2" fmla="*/ 824729 h 1023223"/>
                <a:gd name="connsiteX3" fmla="*/ 8529341 w 8684737"/>
                <a:gd name="connsiteY3" fmla="*/ 1023223 h 1023223"/>
                <a:gd name="connsiteX4" fmla="*/ 6742291 w 8684737"/>
                <a:gd name="connsiteY4" fmla="*/ 388989 h 1023223"/>
                <a:gd name="connsiteX5" fmla="*/ 3336336 w 8684737"/>
                <a:gd name="connsiteY5" fmla="*/ 230394 h 1023223"/>
                <a:gd name="connsiteX6" fmla="*/ 597505 w 8684737"/>
                <a:gd name="connsiteY6" fmla="*/ 825292 h 1023223"/>
                <a:gd name="connsiteX7" fmla="*/ 0 w 8684737"/>
                <a:gd name="connsiteY7" fmla="*/ 357521 h 1023223"/>
                <a:gd name="connsiteX8" fmla="*/ 3513355 w 8684737"/>
                <a:gd name="connsiteY8" fmla="*/ 31041 h 1023223"/>
                <a:gd name="connsiteX9" fmla="*/ 4499177 w 8684737"/>
                <a:gd name="connsiteY9" fmla="*/ 497 h 102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4737" h="1023223">
                  <a:moveTo>
                    <a:pt x="4499177" y="497"/>
                  </a:moveTo>
                  <a:cubicBezTo>
                    <a:pt x="5484721" y="9196"/>
                    <a:pt x="6459181" y="131777"/>
                    <a:pt x="7330371" y="333585"/>
                  </a:cubicBezTo>
                  <a:cubicBezTo>
                    <a:pt x="7788955" y="443593"/>
                    <a:pt x="8241281" y="708778"/>
                    <a:pt x="8684737" y="824729"/>
                  </a:cubicBezTo>
                  <a:lnTo>
                    <a:pt x="8529341" y="1023223"/>
                  </a:lnTo>
                  <a:cubicBezTo>
                    <a:pt x="8096577" y="826712"/>
                    <a:pt x="7237625" y="492196"/>
                    <a:pt x="6742291" y="388989"/>
                  </a:cubicBezTo>
                  <a:cubicBezTo>
                    <a:pt x="5691033" y="152927"/>
                    <a:pt x="4631301" y="34734"/>
                    <a:pt x="3336336" y="230394"/>
                  </a:cubicBezTo>
                  <a:cubicBezTo>
                    <a:pt x="2408872" y="358039"/>
                    <a:pt x="1518316" y="585722"/>
                    <a:pt x="597505" y="825292"/>
                  </a:cubicBezTo>
                  <a:cubicBezTo>
                    <a:pt x="0" y="357521"/>
                    <a:pt x="0" y="357521"/>
                    <a:pt x="0" y="357521"/>
                  </a:cubicBezTo>
                  <a:cubicBezTo>
                    <a:pt x="1141629" y="290823"/>
                    <a:pt x="2306859" y="100314"/>
                    <a:pt x="3513355" y="31041"/>
                  </a:cubicBezTo>
                  <a:cubicBezTo>
                    <a:pt x="3840918" y="7351"/>
                    <a:pt x="4170663" y="-2403"/>
                    <a:pt x="4499177" y="4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7" name="Frame 46">
            <a:extLst>
              <a:ext uri="{FF2B5EF4-FFF2-40B4-BE49-F238E27FC236}">
                <a16:creationId xmlns:a16="http://schemas.microsoft.com/office/drawing/2014/main" id="{701B762B-D465-F36B-7A19-C625C06E9949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AEED7-3EF6-501F-FA73-BC3272423AA6}"/>
              </a:ext>
            </a:extLst>
          </p:cNvPr>
          <p:cNvGrpSpPr/>
          <p:nvPr/>
        </p:nvGrpSpPr>
        <p:grpSpPr>
          <a:xfrm>
            <a:off x="-474647" y="2895553"/>
            <a:ext cx="4254833" cy="4275173"/>
            <a:chOff x="85367" y="2688152"/>
            <a:chExt cx="4254833" cy="427517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B73E5F-7F6C-031A-48EA-8E4DF93B3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rot="617624" flipH="1">
              <a:off x="85367" y="2688152"/>
              <a:ext cx="4254833" cy="4275173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D06C86A-6047-C3BF-ECAB-DB2F47A67D98}"/>
                </a:ext>
              </a:extLst>
            </p:cNvPr>
            <p:cNvSpPr/>
            <p:nvPr/>
          </p:nvSpPr>
          <p:spPr>
            <a:xfrm>
              <a:off x="873203" y="3522193"/>
              <a:ext cx="2687708" cy="268770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Placeholder 23" descr="Man and woman sitting in forest at campfire, with camping tent, holding mugs and smiling">
              <a:extLst>
                <a:ext uri="{FF2B5EF4-FFF2-40B4-BE49-F238E27FC236}">
                  <a16:creationId xmlns:a16="http://schemas.microsoft.com/office/drawing/2014/main" id="{BC45C86A-D9D6-325A-F52D-5DD242F10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350" y="3885734"/>
              <a:ext cx="1959414" cy="1960627"/>
            </a:xfrm>
            <a:prstGeom prst="ellipse">
              <a:avLst/>
            </a:prstGeom>
            <a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44450" cap="flat" cmpd="sng" algn="ctr">
              <a:solidFill>
                <a:srgbClr val="FFCA09"/>
              </a:solidFill>
              <a:prstDash val="solid"/>
              <a:miter lim="800000"/>
            </a:ln>
            <a:effectLst>
              <a:outerShdw blurRad="228600" sx="102000" sy="102000" algn="ctr" rotWithShape="0">
                <a:prstClr val="black">
                  <a:alpha val="81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9593C7-72E8-8C41-98D5-6672B20AEEEB}"/>
              </a:ext>
            </a:extLst>
          </p:cNvPr>
          <p:cNvGrpSpPr/>
          <p:nvPr/>
        </p:nvGrpSpPr>
        <p:grpSpPr>
          <a:xfrm>
            <a:off x="-618016" y="67724"/>
            <a:ext cx="3613192" cy="3630465"/>
            <a:chOff x="377160" y="225697"/>
            <a:chExt cx="3613192" cy="36304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1159CA-7A20-AC85-C2E4-258D8BE6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rot="602758" flipH="1">
              <a:off x="377160" y="225697"/>
              <a:ext cx="3613192" cy="3630465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CB681FD-1BEC-F528-DA1A-8C92DC6557CF}"/>
                </a:ext>
              </a:extLst>
            </p:cNvPr>
            <p:cNvSpPr/>
            <p:nvPr/>
          </p:nvSpPr>
          <p:spPr>
            <a:xfrm>
              <a:off x="1055973" y="992375"/>
              <a:ext cx="2200163" cy="2200163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9E5B57-1D15-AD63-938B-255E9AF573C9}"/>
              </a:ext>
            </a:extLst>
          </p:cNvPr>
          <p:cNvGrpSpPr/>
          <p:nvPr/>
        </p:nvGrpSpPr>
        <p:grpSpPr>
          <a:xfrm>
            <a:off x="8134937" y="339768"/>
            <a:ext cx="3613192" cy="3630465"/>
            <a:chOff x="8455594" y="318595"/>
            <a:chExt cx="3613192" cy="363046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1EAE6ED-2BBF-85FF-DB64-18F7D1781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rot="20887869" flipH="1">
              <a:off x="8455594" y="318595"/>
              <a:ext cx="3613192" cy="3630465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D927BA-7E13-35B5-2CF6-0C4F6001F6A6}"/>
                </a:ext>
              </a:extLst>
            </p:cNvPr>
            <p:cNvSpPr/>
            <p:nvPr/>
          </p:nvSpPr>
          <p:spPr>
            <a:xfrm>
              <a:off x="9132834" y="1106263"/>
              <a:ext cx="2200163" cy="2200163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Placeholder 23" descr="People celebrating">
              <a:extLst>
                <a:ext uri="{FF2B5EF4-FFF2-40B4-BE49-F238E27FC236}">
                  <a16:creationId xmlns:a16="http://schemas.microsoft.com/office/drawing/2014/main" id="{7A472077-F4C1-BFD2-7A93-E66CF2F49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93315" y="1366224"/>
              <a:ext cx="1679201" cy="1680241"/>
            </a:xfrm>
            <a:prstGeom prst="ellipse">
              <a:avLst/>
            </a:prstGeom>
            <a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44450" cap="flat" cmpd="sng" algn="ctr">
              <a:solidFill>
                <a:srgbClr val="FFCA09"/>
              </a:solidFill>
              <a:prstDash val="solid"/>
              <a:miter lim="800000"/>
            </a:ln>
            <a:effectLst>
              <a:outerShdw blurRad="228600" sx="102000" sy="102000" algn="ctr" rotWithShape="0">
                <a:prstClr val="black">
                  <a:alpha val="81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E399AD-894D-B6C3-0446-9AA6A3B5EF17}"/>
              </a:ext>
            </a:extLst>
          </p:cNvPr>
          <p:cNvGrpSpPr/>
          <p:nvPr/>
        </p:nvGrpSpPr>
        <p:grpSpPr>
          <a:xfrm>
            <a:off x="7893761" y="3439608"/>
            <a:ext cx="4254833" cy="3579354"/>
            <a:chOff x="7893761" y="2743789"/>
            <a:chExt cx="4254833" cy="42751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F8B227-C6BD-309B-8B8B-4AEF6039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flipH="1">
              <a:off x="7893761" y="2743789"/>
              <a:ext cx="4254833" cy="4275173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F989F3-1DD4-EBD0-C9B1-D331B2C4C101}"/>
                </a:ext>
              </a:extLst>
            </p:cNvPr>
            <p:cNvSpPr/>
            <p:nvPr/>
          </p:nvSpPr>
          <p:spPr>
            <a:xfrm>
              <a:off x="8672223" y="3633089"/>
              <a:ext cx="2687708" cy="268770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C4684A-18CD-2E5F-48A0-5C72A3694CCA}"/>
              </a:ext>
            </a:extLst>
          </p:cNvPr>
          <p:cNvSpPr txBox="1"/>
          <p:nvPr/>
        </p:nvSpPr>
        <p:spPr>
          <a:xfrm>
            <a:off x="873203" y="232926"/>
            <a:ext cx="10486728" cy="742258"/>
          </a:xfrm>
          <a:prstGeom prst="rect">
            <a:avLst/>
          </a:prstGeom>
          <a:noFill/>
        </p:spPr>
        <p:txBody>
          <a:bodyPr wrap="square" rtlCol="0" anchor="ctr" anchorCtr="0">
            <a:normAutofit fontScale="70000" lnSpcReduction="20000"/>
          </a:bodyPr>
          <a:lstStyle>
            <a:defPPr>
              <a:defRPr lang="en-US"/>
            </a:defPPr>
            <a:lvl1pPr>
              <a:defRPr sz="540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cript MT Bold" panose="03040602040607080904" pitchFamily="66" charset="0"/>
              </a:defRPr>
            </a:lvl1pPr>
          </a:lstStyle>
          <a:p>
            <a:pPr algn="ctr"/>
            <a:r>
              <a:rPr lang="en-US" dirty="0"/>
              <a:t>&lt;&lt;</a:t>
            </a:r>
            <a:r>
              <a:rPr lang="en-US" dirty="0" err="1"/>
              <a:t>Felices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mansos</a:t>
            </a:r>
            <a:r>
              <a:rPr lang="en-US" dirty="0"/>
              <a:t>, </a:t>
            </a:r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heredarán</a:t>
            </a:r>
            <a:r>
              <a:rPr lang="en-US" dirty="0"/>
              <a:t> la </a:t>
            </a:r>
            <a:r>
              <a:rPr lang="en-US" dirty="0" err="1"/>
              <a:t>tierra</a:t>
            </a:r>
            <a:r>
              <a:rPr lang="en-US" dirty="0"/>
              <a:t>&gt;&gt;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489774-DAF1-B352-A027-5DF98C1F4AFB}"/>
              </a:ext>
            </a:extLst>
          </p:cNvPr>
          <p:cNvCxnSpPr>
            <a:cxnSpLocks/>
          </p:cNvCxnSpPr>
          <p:nvPr/>
        </p:nvCxnSpPr>
        <p:spPr>
          <a:xfrm>
            <a:off x="3998291" y="924668"/>
            <a:ext cx="4195418" cy="0"/>
          </a:xfrm>
          <a:prstGeom prst="line">
            <a:avLst/>
          </a:prstGeom>
          <a:ln w="25400" cap="rnd">
            <a:solidFill>
              <a:schemeClr val="accent5">
                <a:lumMod val="75000"/>
              </a:schemeClr>
            </a:solidFill>
          </a:ln>
          <a:effectLst>
            <a:glow rad="50800">
              <a:schemeClr val="bg1">
                <a:alpha val="39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2E6F578-389E-2D9E-D1C2-D431D81DBE95}"/>
              </a:ext>
            </a:extLst>
          </p:cNvPr>
          <p:cNvGrpSpPr/>
          <p:nvPr/>
        </p:nvGrpSpPr>
        <p:grpSpPr>
          <a:xfrm>
            <a:off x="2645685" y="672274"/>
            <a:ext cx="6202553" cy="6232203"/>
            <a:chOff x="2845839" y="-150689"/>
            <a:chExt cx="6981282" cy="70146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3BE17B-0966-E49F-770D-4607C993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" b="3761"/>
            <a:stretch/>
          </p:blipFill>
          <p:spPr>
            <a:xfrm rot="20494325" flipH="1">
              <a:off x="2845839" y="-150689"/>
              <a:ext cx="6981282" cy="7014655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AE322F9-D7C0-F0F5-A1DA-079BF2DACF3D}"/>
                </a:ext>
              </a:extLst>
            </p:cNvPr>
            <p:cNvSpPr/>
            <p:nvPr/>
          </p:nvSpPr>
          <p:spPr>
            <a:xfrm>
              <a:off x="4179478" y="1310585"/>
              <a:ext cx="4329528" cy="432952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ángulo 4"/>
          <p:cNvSpPr/>
          <p:nvPr/>
        </p:nvSpPr>
        <p:spPr>
          <a:xfrm flipH="1">
            <a:off x="4395628" y="2549799"/>
            <a:ext cx="31213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ahoma" panose="020B0604030504040204" pitchFamily="34" charset="0"/>
              </a:rPr>
              <a:t>Es lo que él practicaba con sus propios discípulos y lo que contemplamos en su entrada a Jerusalén: «Mira a tu rey, que viene a ti, humilde, montado en una borrica» (</a:t>
            </a:r>
            <a:r>
              <a:rPr lang="es-ES" i="1" dirty="0">
                <a:solidFill>
                  <a:srgbClr val="000000"/>
                </a:solidFill>
                <a:latin typeface="Tahoma" panose="020B0604030504040204" pitchFamily="34" charset="0"/>
              </a:rPr>
              <a:t>Mt</a:t>
            </a:r>
            <a:r>
              <a:rPr lang="es-ES" dirty="0">
                <a:solidFill>
                  <a:srgbClr val="000000"/>
                </a:solidFill>
                <a:latin typeface="Tahoma" panose="020B0604030504040204" pitchFamily="34" charset="0"/>
              </a:rPr>
              <a:t> 21,5; cf. </a:t>
            </a:r>
            <a:r>
              <a:rPr lang="es-ES" i="1" dirty="0" err="1">
                <a:solidFill>
                  <a:srgbClr val="000000"/>
                </a:solidFill>
                <a:latin typeface="Tahoma" panose="020B0604030504040204" pitchFamily="34" charset="0"/>
              </a:rPr>
              <a:t>Za</a:t>
            </a:r>
            <a:r>
              <a:rPr lang="es-ES" dirty="0">
                <a:solidFill>
                  <a:srgbClr val="000000"/>
                </a:solidFill>
                <a:latin typeface="Tahoma" panose="020B0604030504040204" pitchFamily="34" charset="0"/>
              </a:rPr>
              <a:t> 9,9).</a:t>
            </a:r>
            <a:endParaRPr lang="es-MX" dirty="0"/>
          </a:p>
        </p:txBody>
      </p:sp>
      <p:sp>
        <p:nvSpPr>
          <p:cNvPr id="9" name="Rectángulo 8"/>
          <p:cNvSpPr/>
          <p:nvPr/>
        </p:nvSpPr>
        <p:spPr>
          <a:xfrm>
            <a:off x="193138" y="538351"/>
            <a:ext cx="27176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s-ES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s-ES" dirty="0">
                <a:solidFill>
                  <a:srgbClr val="000000"/>
                </a:solidFill>
                <a:latin typeface="Tahoma" panose="020B0604030504040204" pitchFamily="34" charset="0"/>
              </a:rPr>
              <a:t>Él dijo: «Aprended de mí, que soy manso y humilde de corazón, y encontraréis descanso para vuestras almas» (</a:t>
            </a:r>
            <a:r>
              <a:rPr lang="es-ES" i="1" dirty="0">
                <a:solidFill>
                  <a:srgbClr val="000000"/>
                </a:solidFill>
                <a:latin typeface="Tahoma" panose="020B0604030504040204" pitchFamily="34" charset="0"/>
              </a:rPr>
              <a:t>Mt</a:t>
            </a:r>
            <a:r>
              <a:rPr lang="es-ES" dirty="0">
                <a:solidFill>
                  <a:srgbClr val="000000"/>
                </a:solidFill>
                <a:latin typeface="Tahoma" panose="020B0604030504040204" pitchFamily="34" charset="0"/>
              </a:rPr>
              <a:t> 11,29). 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812178" y="4670972"/>
            <a:ext cx="2527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 </a:t>
            </a:r>
            <a:r>
              <a:rPr lang="es-MX" sz="2000" dirty="0"/>
              <a:t>Pablo menciona la mansedumbre como fruto del Espíritu Santo.Ga.5,23</a:t>
            </a:r>
          </a:p>
        </p:txBody>
      </p:sp>
    </p:spTree>
    <p:extLst>
      <p:ext uri="{BB962C8B-B14F-4D97-AF65-F5344CB8AC3E}">
        <p14:creationId xmlns:p14="http://schemas.microsoft.com/office/powerpoint/2010/main" val="16039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0"/>
    </mc:Choice>
    <mc:Fallback xmlns="">
      <p:transition spd="slow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accel="47000" decel="41000" autoRev="1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Rot by="900000">
                                      <p:cBhvr>
                                        <p:cTn id="14" dur="48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accel="43000" decel="45000" autoRev="1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Scale>
                                      <p:cBhvr>
                                        <p:cTn id="16" dur="55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accel="47000" decel="4100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Rot by="900000">
                                      <p:cBhvr>
                                        <p:cTn id="23" dur="48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" presetClass="emph" presetSubtype="0" accel="43000" decel="45000" autoRev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Scale>
                                      <p:cBhvr>
                                        <p:cTn id="25" dur="55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6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accel="47000" decel="41000" autoRev="1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Rot by="900000">
                                      <p:cBhvr>
                                        <p:cTn id="32" dur="48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accel="43000" decel="45000" autoRev="1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Scale>
                                      <p:cBhvr>
                                        <p:cTn id="34" dur="55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accel="47000" decel="41000" autoRev="1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animRot by="900000">
                                      <p:cBhvr>
                                        <p:cTn id="41" dur="4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6" presetClass="emph" presetSubtype="0" accel="43000" decel="45000" autoRev="1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animScale>
                                      <p:cBhvr>
                                        <p:cTn id="43" dur="55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accel="47000" decel="41000" autoRev="1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animRot by="900000">
                                      <p:cBhvr>
                                        <p:cTn id="50" dur="48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accel="43000" decel="45000" autoRev="1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animScale>
                                      <p:cBhvr>
                                        <p:cTn id="52" dur="55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029D4843-0CEE-7AD6-AA8F-5A6A9BF0F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7C5F88-7586-A7B5-AA79-7E4D1A95B2AE}"/>
              </a:ext>
            </a:extLst>
          </p:cNvPr>
          <p:cNvSpPr/>
          <p:nvPr/>
        </p:nvSpPr>
        <p:spPr>
          <a:xfrm>
            <a:off x="-365755" y="-203200"/>
            <a:ext cx="12899727" cy="74291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4000"/>
                </a:schemeClr>
              </a:gs>
              <a:gs pos="52200">
                <a:srgbClr val="FFFFFF">
                  <a:alpha val="22000"/>
                </a:srgbClr>
              </a:gs>
              <a:gs pos="100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4684A-18CD-2E5F-48A0-5C72A3694CCA}"/>
              </a:ext>
            </a:extLst>
          </p:cNvPr>
          <p:cNvSpPr txBox="1"/>
          <p:nvPr/>
        </p:nvSpPr>
        <p:spPr>
          <a:xfrm>
            <a:off x="34646" y="137925"/>
            <a:ext cx="10498539" cy="185235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en-US"/>
            </a:defPPr>
            <a:lvl1pPr algn="ctr">
              <a:defRPr sz="540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cript MT Bold" panose="03040602040607080904" pitchFamily="66" charset="0"/>
              </a:defRPr>
            </a:lvl1pPr>
          </a:lstStyle>
          <a:p>
            <a:r>
              <a:rPr lang="en-US" dirty="0"/>
              <a:t>La </a:t>
            </a:r>
            <a:r>
              <a:rPr lang="en-US" dirty="0" err="1"/>
              <a:t>mansedumbre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otra</a:t>
            </a:r>
            <a:r>
              <a:rPr lang="en-US" dirty="0"/>
              <a:t> </a:t>
            </a:r>
            <a:r>
              <a:rPr lang="en-US" dirty="0" err="1"/>
              <a:t>expresión</a:t>
            </a:r>
            <a:r>
              <a:rPr lang="en-US" dirty="0"/>
              <a:t> de </a:t>
            </a:r>
            <a:r>
              <a:rPr lang="en-US" dirty="0" err="1"/>
              <a:t>pobreza</a:t>
            </a:r>
            <a:r>
              <a:rPr lang="en-US" dirty="0"/>
              <a:t> interior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05868AF-A7B2-E046-140B-A33EB7E6AB7B}"/>
              </a:ext>
            </a:extLst>
          </p:cNvPr>
          <p:cNvSpPr/>
          <p:nvPr/>
        </p:nvSpPr>
        <p:spPr>
          <a:xfrm>
            <a:off x="-390292" y="-379141"/>
            <a:ext cx="12924264" cy="7605132"/>
          </a:xfrm>
          <a:prstGeom prst="frame">
            <a:avLst>
              <a:gd name="adj1" fmla="val 4461"/>
            </a:avLst>
          </a:prstGeom>
          <a:solidFill>
            <a:schemeClr val="bg1"/>
          </a:solidFill>
          <a:ln>
            <a:noFill/>
          </a:ln>
          <a:effectLst>
            <a:glow rad="546100">
              <a:schemeClr val="bg1"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C55C0A-F17A-4CCB-DE03-EDE283EECEBE}"/>
              </a:ext>
            </a:extLst>
          </p:cNvPr>
          <p:cNvCxnSpPr/>
          <p:nvPr/>
        </p:nvCxnSpPr>
        <p:spPr>
          <a:xfrm>
            <a:off x="3206868" y="924668"/>
            <a:ext cx="5950857" cy="0"/>
          </a:xfrm>
          <a:prstGeom prst="line">
            <a:avLst/>
          </a:prstGeom>
          <a:ln w="25400" cap="rnd">
            <a:solidFill>
              <a:schemeClr val="accent5">
                <a:lumMod val="75000"/>
              </a:schemeClr>
            </a:solidFill>
          </a:ln>
          <a:effectLst>
            <a:glow rad="50800">
              <a:schemeClr val="bg1">
                <a:alpha val="39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C42569-7590-1B79-D35D-A603D8A90408}"/>
              </a:ext>
            </a:extLst>
          </p:cNvPr>
          <p:cNvGrpSpPr/>
          <p:nvPr/>
        </p:nvGrpSpPr>
        <p:grpSpPr>
          <a:xfrm>
            <a:off x="-665860" y="1638803"/>
            <a:ext cx="4358995" cy="3666090"/>
            <a:chOff x="34646" y="630046"/>
            <a:chExt cx="5726654" cy="54974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3BE17B-0966-E49F-770D-4607C993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3" b="5823"/>
            <a:stretch/>
          </p:blipFill>
          <p:spPr>
            <a:xfrm flipH="1">
              <a:off x="34646" y="630046"/>
              <a:ext cx="5726654" cy="5497462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2247732-17EF-9558-365B-7F8550F6F7A5}"/>
                </a:ext>
              </a:extLst>
            </p:cNvPr>
            <p:cNvSpPr/>
            <p:nvPr/>
          </p:nvSpPr>
          <p:spPr>
            <a:xfrm>
              <a:off x="1090277" y="1534057"/>
              <a:ext cx="3691724" cy="3691724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Placeholder 23" descr="Bull shark and a diver underwater">
              <a:extLst>
                <a:ext uri="{FF2B5EF4-FFF2-40B4-BE49-F238E27FC236}">
                  <a16:creationId xmlns:a16="http://schemas.microsoft.com/office/drawing/2014/main" id="{5323D5F0-2914-E1AA-109D-C11F6C54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6427" y="1979341"/>
              <a:ext cx="2799424" cy="2801157"/>
            </a:xfrm>
            <a:prstGeom prst="ellipse">
              <a:avLst/>
            </a:prstGeom>
            <a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44450" cap="flat" cmpd="sng" algn="ctr">
              <a:solidFill>
                <a:srgbClr val="FFCA09"/>
              </a:solidFill>
              <a:prstDash val="solid"/>
              <a:miter lim="800000"/>
            </a:ln>
            <a:effectLst>
              <a:outerShdw blurRad="228600" sx="102000" sy="102000" algn="ctr" rotWithShape="0">
                <a:prstClr val="black">
                  <a:alpha val="81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02074E-FB1B-30E0-2FAB-0AFCDC792571}"/>
              </a:ext>
            </a:extLst>
          </p:cNvPr>
          <p:cNvGrpSpPr/>
          <p:nvPr/>
        </p:nvGrpSpPr>
        <p:grpSpPr>
          <a:xfrm>
            <a:off x="7180028" y="1159100"/>
            <a:ext cx="5726654" cy="5497462"/>
            <a:chOff x="6356469" y="518179"/>
            <a:chExt cx="5726654" cy="54974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E29CF8-92EB-07D5-DBF4-90402C4C8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3" b="5823"/>
            <a:stretch/>
          </p:blipFill>
          <p:spPr>
            <a:xfrm rot="1342301" flipH="1">
              <a:off x="6356469" y="518179"/>
              <a:ext cx="5726654" cy="5497462"/>
            </a:xfrm>
            <a:prstGeom prst="rect">
              <a:avLst/>
            </a:prstGeom>
            <a:effectLst>
              <a:outerShdw blurRad="88900" dist="1524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B5E370-85E6-F436-A182-943DDCDB2D2F}"/>
                </a:ext>
              </a:extLst>
            </p:cNvPr>
            <p:cNvSpPr/>
            <p:nvPr/>
          </p:nvSpPr>
          <p:spPr>
            <a:xfrm>
              <a:off x="7368142" y="1417531"/>
              <a:ext cx="3691724" cy="3691724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Placeholder 23" descr="Two people kayaking on lake">
              <a:extLst>
                <a:ext uri="{FF2B5EF4-FFF2-40B4-BE49-F238E27FC236}">
                  <a16:creationId xmlns:a16="http://schemas.microsoft.com/office/drawing/2014/main" id="{F809AFCE-7980-FD5F-DFBF-240F101D2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14292" y="1862815"/>
              <a:ext cx="2799424" cy="2801157"/>
            </a:xfrm>
            <a:prstGeom prst="ellipse">
              <a:avLst/>
            </a:prstGeom>
            <a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44450" cap="flat" cmpd="sng" algn="ctr">
              <a:solidFill>
                <a:srgbClr val="FFCA09"/>
              </a:solidFill>
              <a:prstDash val="solid"/>
              <a:miter lim="800000"/>
            </a:ln>
            <a:effectLst>
              <a:outerShdw blurRad="228600" sx="102000" sy="102000" algn="ctr" rotWithShape="0">
                <a:prstClr val="black">
                  <a:alpha val="81000"/>
                </a:prstClr>
              </a:outerShdw>
            </a:effectLst>
          </p:spPr>
        </p:pic>
      </p:grpSp>
      <p:sp>
        <p:nvSpPr>
          <p:cNvPr id="3" name="CuadroTexto 2"/>
          <p:cNvSpPr txBox="1"/>
          <p:nvPr/>
        </p:nvSpPr>
        <p:spPr>
          <a:xfrm>
            <a:off x="3830797" y="3170210"/>
            <a:ext cx="31574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 </a:t>
            </a:r>
            <a:r>
              <a:rPr lang="es-MX" sz="2800" dirty="0"/>
              <a:t>DE QUIEN DEPOSITA SU CONFIANZA SÓLO EN DIOS</a:t>
            </a:r>
          </a:p>
        </p:txBody>
      </p:sp>
    </p:spTree>
    <p:extLst>
      <p:ext uri="{BB962C8B-B14F-4D97-AF65-F5344CB8AC3E}">
        <p14:creationId xmlns:p14="http://schemas.microsoft.com/office/powerpoint/2010/main" val="22455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accel="47000" decel="41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1" dur="48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mph" presetSubtype="0" accel="43000" decel="4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5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accel="47000" decel="4100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900000">
                                      <p:cBhvr>
                                        <p:cTn id="20" dur="48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" presetClass="emph" presetSubtype="0" accel="43000" decel="4500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22" dur="55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0DB16F5-2305-4FD0-9F32-C97DCAB6A144}">
  <we:reference id="wa200003891" version="1.0.0.1" store="en-US" storeType="OMEX"/>
  <we:alternateReferences>
    <we:reference id="WA200003891" version="1.0.0.1" store="WA20000389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855</TotalTime>
  <Words>477</Words>
  <Application>Microsoft Macintosh PowerPoint</Application>
  <PresentationFormat>Widescreen</PresentationFormat>
  <Paragraphs>65</Paragraphs>
  <Slides>14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Gill Sans MT</vt:lpstr>
      <vt:lpstr>Impact</vt:lpstr>
      <vt:lpstr>Script MT Bold</vt:lpstr>
      <vt:lpstr>Tahoma</vt:lpstr>
      <vt:lpstr>Tisa Offc Serif Pro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Maloney</dc:creator>
  <cp:lastModifiedBy>Sr. Lilia M Barba</cp:lastModifiedBy>
  <cp:revision>51</cp:revision>
  <dcterms:created xsi:type="dcterms:W3CDTF">2022-06-23T16:47:13Z</dcterms:created>
  <dcterms:modified xsi:type="dcterms:W3CDTF">2022-12-08T02:13:44Z</dcterms:modified>
</cp:coreProperties>
</file>